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Zen Dots"/>
      <p:regular r:id="rId29"/>
    </p:embeddedFont>
    <p:embeddedFont>
      <p:font typeface="PT Sans"/>
      <p:regular r:id="rId30"/>
      <p:bold r:id="rId31"/>
      <p:italic r:id="rId32"/>
      <p:boldItalic r:id="rId33"/>
    </p:embeddedFont>
    <p:embeddedFont>
      <p:font typeface="Barlow"/>
      <p:regular r:id="rId34"/>
      <p:bold r:id="rId35"/>
      <p:italic r:id="rId36"/>
      <p:boldItalic r:id="rId37"/>
    </p:embeddedFont>
    <p:embeddedFont>
      <p:font typeface="Barlow Black"/>
      <p:bold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0" roundtripDataSignature="AMtx7mh61h3/uBYSi7xOr6IActWdhKs6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ZenDots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TSans-bold.fntdata"/><Relationship Id="rId30" Type="http://schemas.openxmlformats.org/officeDocument/2006/relationships/font" Target="fonts/PTSans-regular.fntdata"/><Relationship Id="rId11" Type="http://schemas.openxmlformats.org/officeDocument/2006/relationships/slide" Target="slides/slide7.xml"/><Relationship Id="rId33" Type="http://schemas.openxmlformats.org/officeDocument/2006/relationships/font" Target="fonts/PTSans-boldItalic.fntdata"/><Relationship Id="rId10" Type="http://schemas.openxmlformats.org/officeDocument/2006/relationships/slide" Target="slides/slide6.xml"/><Relationship Id="rId32" Type="http://schemas.openxmlformats.org/officeDocument/2006/relationships/font" Target="fonts/PTSans-italic.fntdata"/><Relationship Id="rId13" Type="http://schemas.openxmlformats.org/officeDocument/2006/relationships/slide" Target="slides/slide9.xml"/><Relationship Id="rId35" Type="http://schemas.openxmlformats.org/officeDocument/2006/relationships/font" Target="fonts/Barlow-bold.fntdata"/><Relationship Id="rId12" Type="http://schemas.openxmlformats.org/officeDocument/2006/relationships/slide" Target="slides/slide8.xml"/><Relationship Id="rId34" Type="http://schemas.openxmlformats.org/officeDocument/2006/relationships/font" Target="fonts/Barlow-regular.fntdata"/><Relationship Id="rId15" Type="http://schemas.openxmlformats.org/officeDocument/2006/relationships/slide" Target="slides/slide11.xml"/><Relationship Id="rId37" Type="http://schemas.openxmlformats.org/officeDocument/2006/relationships/font" Target="fonts/Barlow-boldItalic.fntdata"/><Relationship Id="rId14" Type="http://schemas.openxmlformats.org/officeDocument/2006/relationships/slide" Target="slides/slide10.xml"/><Relationship Id="rId36" Type="http://schemas.openxmlformats.org/officeDocument/2006/relationships/font" Target="fonts/Barlow-italic.fntdata"/><Relationship Id="rId17" Type="http://schemas.openxmlformats.org/officeDocument/2006/relationships/slide" Target="slides/slide13.xml"/><Relationship Id="rId39" Type="http://schemas.openxmlformats.org/officeDocument/2006/relationships/font" Target="fonts/BarlowBlack-boldItalic.fntdata"/><Relationship Id="rId16" Type="http://schemas.openxmlformats.org/officeDocument/2006/relationships/slide" Target="slides/slide12.xml"/><Relationship Id="rId38" Type="http://schemas.openxmlformats.org/officeDocument/2006/relationships/font" Target="fonts/BarlowBlack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6" name="Google Shape;103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Κατερίνα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32b2e17fc99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7" name="Google Shape;1177;g32b2e17fc99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Κατερίνα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32b2e17fc99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1" name="Google Shape;1201;g32b2e17fc99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32ba5d4f456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6" name="Google Shape;1216;g32ba5d4f456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32ba5d4f456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6" name="Google Shape;1226;g32ba5d4f456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32ba5d4f456_2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32ba5d4f456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32ba5d4f456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32ba5d4f456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Κατερίνα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32ba5d4f456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5" name="Google Shape;1295;g32ba5d4f45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Δημήτρης - Σε αυτό το στάδιο, μιλάμε για 3 φασεις. 1  παίρνουμε τα δεδομένα απ το API - στο 2ο τα συνδιάζουμεμε έξτρα πληροφορία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32ba5d4f456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32ba5d4f456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Εδώ</a:t>
            </a:r>
            <a:r>
              <a:rPr lang="en"/>
              <a:t> βλέπουμε </a:t>
            </a:r>
            <a:r>
              <a:rPr lang="en">
                <a:solidFill>
                  <a:schemeClr val="dk1"/>
                </a:solidFill>
              </a:rPr>
              <a:t>πως υλοποιήθηκαν μέσω Airflow </a:t>
            </a:r>
            <a:r>
              <a:rPr lang="en"/>
              <a:t>τα βήματα που περιγράψαμε στην προηγούμενη διαφάνει χρησιμοποιώντας και Python Operators 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32b2e17fc99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5" name="Google Shape;1345;g32b2e17fc99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Κατερίνα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32b2e17fc99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2" name="Google Shape;1352;g32b2e17fc99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Κατερίνα - &gt; Δημήτρης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32b2e17fc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8" name="Google Shape;1048;g32b2e17fc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Logo για τους οργανισμούς 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+"/>
            </a:pPr>
            <a:r>
              <a:rPr lang="en"/>
              <a:t>Big Blue Data Academy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Κατερίνα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Δημήτρης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32b2e17fc99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5" name="Google Shape;1365;g32b2e17fc99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2" name="Google Shape;137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Δημήτρης : 3 πρώτα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Κατερίνα : 3 Τελευταία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32b2e17fc99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8" name="Google Shape;1408;g32b2e17fc99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Κατερίνα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32b2e17fc99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2" name="Google Shape;1442;g32b2e17fc99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32ba5d4f456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32ba5d4f456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9" name="Google Shape;106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Δημήτρης - Συμπεράσματα και περισσότερες ιδέες μελλοντική εξελίξη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5" name="Google Shape;108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Πάσα Δημήτρη για Κατερίνα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0" name="Google Shape;110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Κατερίνα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32b2e17fc99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2" name="Google Shape;1112;g32b2e17fc99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Κατερίνα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32b2e17fc99_2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7" name="Google Shape;1127;g32b2e17fc99_2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Κατερίνα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32b2e17fc99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9" name="Google Shape;1139;g32b2e17fc99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Δημήτρης :  Λιγότερα εδώ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32b2e17fc99_2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5" name="Google Shape;1155;g32b2e17fc99_2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Προγραμματιστικά 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Αρχιτεκτονική -&gt; VM - Docker - Postgres/Airflow/Metabase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Τελικός προορισμός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Δημήτρης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1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8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43"/>
          <p:cNvGrpSpPr/>
          <p:nvPr/>
        </p:nvGrpSpPr>
        <p:grpSpPr>
          <a:xfrm>
            <a:off x="-867235" y="2998776"/>
            <a:ext cx="5634312" cy="4182456"/>
            <a:chOff x="6005513" y="2100263"/>
            <a:chExt cx="2944814" cy="2185991"/>
          </a:xfrm>
        </p:grpSpPr>
        <p:sp>
          <p:nvSpPr>
            <p:cNvPr id="11" name="Google Shape;11;p43"/>
            <p:cNvSpPr/>
            <p:nvPr/>
          </p:nvSpPr>
          <p:spPr>
            <a:xfrm>
              <a:off x="7761288" y="2465388"/>
              <a:ext cx="1189039" cy="1093788"/>
            </a:xfrm>
            <a:custGeom>
              <a:rect b="b" l="l" r="r" t="t"/>
              <a:pathLst>
                <a:path extrusionOk="0" h="1091" w="1189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43"/>
            <p:cNvSpPr/>
            <p:nvPr/>
          </p:nvSpPr>
          <p:spPr>
            <a:xfrm>
              <a:off x="7999413" y="2598738"/>
              <a:ext cx="744538" cy="704850"/>
            </a:xfrm>
            <a:custGeom>
              <a:rect b="b" l="l" r="r" t="t"/>
              <a:pathLst>
                <a:path extrusionOk="0" h="705" w="744">
                  <a:moveTo>
                    <a:pt x="140" y="688"/>
                  </a:moveTo>
                  <a:cubicBezTo>
                    <a:pt x="96" y="688"/>
                    <a:pt x="57" y="671"/>
                    <a:pt x="34" y="644"/>
                  </a:cubicBezTo>
                  <a:cubicBezTo>
                    <a:pt x="0" y="604"/>
                    <a:pt x="35" y="515"/>
                    <a:pt x="62" y="450"/>
                  </a:cubicBezTo>
                  <a:cubicBezTo>
                    <a:pt x="69" y="431"/>
                    <a:pt x="76" y="415"/>
                    <a:pt x="80" y="402"/>
                  </a:cubicBezTo>
                  <a:cubicBezTo>
                    <a:pt x="109" y="309"/>
                    <a:pt x="86" y="229"/>
                    <a:pt x="67" y="164"/>
                  </a:cubicBezTo>
                  <a:cubicBezTo>
                    <a:pt x="62" y="148"/>
                    <a:pt x="58" y="133"/>
                    <a:pt x="55" y="119"/>
                  </a:cubicBezTo>
                  <a:cubicBezTo>
                    <a:pt x="48" y="88"/>
                    <a:pt x="60" y="53"/>
                    <a:pt x="87" y="30"/>
                  </a:cubicBezTo>
                  <a:cubicBezTo>
                    <a:pt x="114" y="6"/>
                    <a:pt x="149" y="0"/>
                    <a:pt x="183" y="13"/>
                  </a:cubicBezTo>
                  <a:cubicBezTo>
                    <a:pt x="207" y="21"/>
                    <a:pt x="236" y="39"/>
                    <a:pt x="267" y="58"/>
                  </a:cubicBezTo>
                  <a:cubicBezTo>
                    <a:pt x="338" y="100"/>
                    <a:pt x="426" y="153"/>
                    <a:pt x="498" y="138"/>
                  </a:cubicBezTo>
                  <a:cubicBezTo>
                    <a:pt x="596" y="118"/>
                    <a:pt x="691" y="142"/>
                    <a:pt x="730" y="196"/>
                  </a:cubicBezTo>
                  <a:cubicBezTo>
                    <a:pt x="741" y="211"/>
                    <a:pt x="744" y="228"/>
                    <a:pt x="740" y="246"/>
                  </a:cubicBezTo>
                  <a:cubicBezTo>
                    <a:pt x="731" y="286"/>
                    <a:pt x="685" y="331"/>
                    <a:pt x="607" y="375"/>
                  </a:cubicBezTo>
                  <a:cubicBezTo>
                    <a:pt x="519" y="425"/>
                    <a:pt x="415" y="515"/>
                    <a:pt x="331" y="588"/>
                  </a:cubicBezTo>
                  <a:cubicBezTo>
                    <a:pt x="312" y="604"/>
                    <a:pt x="294" y="619"/>
                    <a:pt x="277" y="634"/>
                  </a:cubicBezTo>
                  <a:cubicBezTo>
                    <a:pt x="232" y="672"/>
                    <a:pt x="183" y="688"/>
                    <a:pt x="140" y="688"/>
                  </a:cubicBezTo>
                  <a:close/>
                  <a:moveTo>
                    <a:pt x="148" y="10"/>
                  </a:moveTo>
                  <a:cubicBezTo>
                    <a:pt x="127" y="10"/>
                    <a:pt x="106" y="18"/>
                    <a:pt x="89" y="33"/>
                  </a:cubicBezTo>
                  <a:cubicBezTo>
                    <a:pt x="64" y="55"/>
                    <a:pt x="52" y="89"/>
                    <a:pt x="59" y="118"/>
                  </a:cubicBezTo>
                  <a:cubicBezTo>
                    <a:pt x="62" y="132"/>
                    <a:pt x="66" y="147"/>
                    <a:pt x="71" y="163"/>
                  </a:cubicBezTo>
                  <a:cubicBezTo>
                    <a:pt x="90" y="228"/>
                    <a:pt x="113" y="309"/>
                    <a:pt x="84" y="403"/>
                  </a:cubicBezTo>
                  <a:cubicBezTo>
                    <a:pt x="80" y="416"/>
                    <a:pt x="73" y="433"/>
                    <a:pt x="66" y="452"/>
                  </a:cubicBezTo>
                  <a:cubicBezTo>
                    <a:pt x="40" y="516"/>
                    <a:pt x="4" y="603"/>
                    <a:pt x="37" y="641"/>
                  </a:cubicBezTo>
                  <a:cubicBezTo>
                    <a:pt x="82" y="694"/>
                    <a:pt x="186" y="705"/>
                    <a:pt x="275" y="630"/>
                  </a:cubicBezTo>
                  <a:cubicBezTo>
                    <a:pt x="291" y="616"/>
                    <a:pt x="309" y="601"/>
                    <a:pt x="328" y="584"/>
                  </a:cubicBezTo>
                  <a:cubicBezTo>
                    <a:pt x="412" y="512"/>
                    <a:pt x="517" y="422"/>
                    <a:pt x="605" y="372"/>
                  </a:cubicBezTo>
                  <a:cubicBezTo>
                    <a:pt x="682" y="328"/>
                    <a:pt x="727" y="284"/>
                    <a:pt x="736" y="245"/>
                  </a:cubicBezTo>
                  <a:cubicBezTo>
                    <a:pt x="740" y="229"/>
                    <a:pt x="736" y="213"/>
                    <a:pt x="726" y="199"/>
                  </a:cubicBezTo>
                  <a:cubicBezTo>
                    <a:pt x="688" y="146"/>
                    <a:pt x="595" y="122"/>
                    <a:pt x="499" y="142"/>
                  </a:cubicBezTo>
                  <a:cubicBezTo>
                    <a:pt x="498" y="140"/>
                    <a:pt x="498" y="140"/>
                    <a:pt x="498" y="140"/>
                  </a:cubicBezTo>
                  <a:cubicBezTo>
                    <a:pt x="499" y="142"/>
                    <a:pt x="499" y="142"/>
                    <a:pt x="499" y="142"/>
                  </a:cubicBezTo>
                  <a:cubicBezTo>
                    <a:pt x="426" y="157"/>
                    <a:pt x="337" y="104"/>
                    <a:pt x="265" y="61"/>
                  </a:cubicBezTo>
                  <a:cubicBezTo>
                    <a:pt x="234" y="43"/>
                    <a:pt x="205" y="25"/>
                    <a:pt x="182" y="16"/>
                  </a:cubicBezTo>
                  <a:cubicBezTo>
                    <a:pt x="171" y="12"/>
                    <a:pt x="159" y="10"/>
                    <a:pt x="148" y="1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43"/>
            <p:cNvSpPr/>
            <p:nvPr/>
          </p:nvSpPr>
          <p:spPr>
            <a:xfrm>
              <a:off x="6005513" y="2100263"/>
              <a:ext cx="2233613" cy="2185991"/>
            </a:xfrm>
            <a:custGeom>
              <a:rect b="b" l="l" r="r" t="t"/>
              <a:pathLst>
                <a:path extrusionOk="0" h="2183" w="2232">
                  <a:moveTo>
                    <a:pt x="1757" y="2149"/>
                  </a:moveTo>
                  <a:cubicBezTo>
                    <a:pt x="1722" y="2149"/>
                    <a:pt x="1689" y="2143"/>
                    <a:pt x="1661" y="2130"/>
                  </a:cubicBezTo>
                  <a:cubicBezTo>
                    <a:pt x="1543" y="2071"/>
                    <a:pt x="1444" y="2029"/>
                    <a:pt x="1350" y="1996"/>
                  </a:cubicBezTo>
                  <a:cubicBezTo>
                    <a:pt x="1328" y="1989"/>
                    <a:pt x="1228" y="1969"/>
                    <a:pt x="1102" y="1943"/>
                  </a:cubicBezTo>
                  <a:cubicBezTo>
                    <a:pt x="1020" y="1927"/>
                    <a:pt x="928" y="1909"/>
                    <a:pt x="838" y="1890"/>
                  </a:cubicBezTo>
                  <a:cubicBezTo>
                    <a:pt x="653" y="1851"/>
                    <a:pt x="503" y="1742"/>
                    <a:pt x="422" y="1683"/>
                  </a:cubicBezTo>
                  <a:cubicBezTo>
                    <a:pt x="399" y="1666"/>
                    <a:pt x="381" y="1653"/>
                    <a:pt x="369" y="1646"/>
                  </a:cubicBezTo>
                  <a:cubicBezTo>
                    <a:pt x="304" y="1609"/>
                    <a:pt x="179" y="1198"/>
                    <a:pt x="100" y="837"/>
                  </a:cubicBezTo>
                  <a:cubicBezTo>
                    <a:pt x="23" y="484"/>
                    <a:pt x="0" y="239"/>
                    <a:pt x="40" y="184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104" y="95"/>
                    <a:pt x="282" y="35"/>
                    <a:pt x="420" y="16"/>
                  </a:cubicBezTo>
                  <a:cubicBezTo>
                    <a:pt x="542" y="0"/>
                    <a:pt x="640" y="13"/>
                    <a:pt x="689" y="52"/>
                  </a:cubicBezTo>
                  <a:cubicBezTo>
                    <a:pt x="821" y="158"/>
                    <a:pt x="920" y="360"/>
                    <a:pt x="938" y="399"/>
                  </a:cubicBezTo>
                  <a:cubicBezTo>
                    <a:pt x="981" y="491"/>
                    <a:pt x="1054" y="604"/>
                    <a:pt x="1154" y="734"/>
                  </a:cubicBezTo>
                  <a:cubicBezTo>
                    <a:pt x="1186" y="776"/>
                    <a:pt x="1241" y="806"/>
                    <a:pt x="1297" y="811"/>
                  </a:cubicBezTo>
                  <a:cubicBezTo>
                    <a:pt x="1336" y="815"/>
                    <a:pt x="1369" y="806"/>
                    <a:pt x="1391" y="786"/>
                  </a:cubicBezTo>
                  <a:cubicBezTo>
                    <a:pt x="1397" y="780"/>
                    <a:pt x="1397" y="780"/>
                    <a:pt x="1397" y="780"/>
                  </a:cubicBezTo>
                  <a:cubicBezTo>
                    <a:pt x="1451" y="733"/>
                    <a:pt x="1516" y="673"/>
                    <a:pt x="1585" y="675"/>
                  </a:cubicBezTo>
                  <a:cubicBezTo>
                    <a:pt x="1708" y="679"/>
                    <a:pt x="1781" y="778"/>
                    <a:pt x="1797" y="813"/>
                  </a:cubicBezTo>
                  <a:cubicBezTo>
                    <a:pt x="1814" y="850"/>
                    <a:pt x="1797" y="1031"/>
                    <a:pt x="1718" y="1078"/>
                  </a:cubicBezTo>
                  <a:cubicBezTo>
                    <a:pt x="1680" y="1100"/>
                    <a:pt x="1623" y="1104"/>
                    <a:pt x="1572" y="1108"/>
                  </a:cubicBezTo>
                  <a:cubicBezTo>
                    <a:pt x="1517" y="1112"/>
                    <a:pt x="1464" y="1116"/>
                    <a:pt x="1450" y="1143"/>
                  </a:cubicBezTo>
                  <a:cubicBezTo>
                    <a:pt x="1419" y="1200"/>
                    <a:pt x="1394" y="1329"/>
                    <a:pt x="1471" y="1384"/>
                  </a:cubicBezTo>
                  <a:cubicBezTo>
                    <a:pt x="1483" y="1392"/>
                    <a:pt x="1495" y="1401"/>
                    <a:pt x="1508" y="1411"/>
                  </a:cubicBezTo>
                  <a:cubicBezTo>
                    <a:pt x="1591" y="1471"/>
                    <a:pt x="1704" y="1553"/>
                    <a:pt x="1788" y="1583"/>
                  </a:cubicBezTo>
                  <a:cubicBezTo>
                    <a:pt x="1829" y="1598"/>
                    <a:pt x="1886" y="1604"/>
                    <a:pt x="1946" y="1611"/>
                  </a:cubicBezTo>
                  <a:cubicBezTo>
                    <a:pt x="2060" y="1625"/>
                    <a:pt x="2178" y="1638"/>
                    <a:pt x="2199" y="1710"/>
                  </a:cubicBezTo>
                  <a:cubicBezTo>
                    <a:pt x="2232" y="1818"/>
                    <a:pt x="2207" y="1965"/>
                    <a:pt x="2096" y="2036"/>
                  </a:cubicBezTo>
                  <a:cubicBezTo>
                    <a:pt x="2015" y="2087"/>
                    <a:pt x="1872" y="2149"/>
                    <a:pt x="1757" y="2149"/>
                  </a:cubicBezTo>
                  <a:close/>
                  <a:moveTo>
                    <a:pt x="518" y="13"/>
                  </a:moveTo>
                  <a:cubicBezTo>
                    <a:pt x="488" y="13"/>
                    <a:pt x="455" y="16"/>
                    <a:pt x="421" y="20"/>
                  </a:cubicBezTo>
                  <a:cubicBezTo>
                    <a:pt x="253" y="43"/>
                    <a:pt x="98" y="111"/>
                    <a:pt x="44" y="186"/>
                  </a:cubicBezTo>
                  <a:cubicBezTo>
                    <a:pt x="4" y="241"/>
                    <a:pt x="27" y="484"/>
                    <a:pt x="104" y="836"/>
                  </a:cubicBezTo>
                  <a:cubicBezTo>
                    <a:pt x="183" y="1196"/>
                    <a:pt x="307" y="1606"/>
                    <a:pt x="371" y="1643"/>
                  </a:cubicBezTo>
                  <a:cubicBezTo>
                    <a:pt x="383" y="1650"/>
                    <a:pt x="401" y="1663"/>
                    <a:pt x="424" y="1679"/>
                  </a:cubicBezTo>
                  <a:cubicBezTo>
                    <a:pt x="505" y="1738"/>
                    <a:pt x="655" y="1847"/>
                    <a:pt x="839" y="1886"/>
                  </a:cubicBezTo>
                  <a:cubicBezTo>
                    <a:pt x="929" y="1905"/>
                    <a:pt x="1021" y="1923"/>
                    <a:pt x="1102" y="1939"/>
                  </a:cubicBezTo>
                  <a:cubicBezTo>
                    <a:pt x="1229" y="1965"/>
                    <a:pt x="1329" y="1985"/>
                    <a:pt x="1351" y="1992"/>
                  </a:cubicBezTo>
                  <a:cubicBezTo>
                    <a:pt x="1446" y="2025"/>
                    <a:pt x="1545" y="2068"/>
                    <a:pt x="1663" y="2126"/>
                  </a:cubicBezTo>
                  <a:cubicBezTo>
                    <a:pt x="1780" y="2183"/>
                    <a:pt x="1989" y="2099"/>
                    <a:pt x="2094" y="2032"/>
                  </a:cubicBezTo>
                  <a:cubicBezTo>
                    <a:pt x="2203" y="1962"/>
                    <a:pt x="2227" y="1818"/>
                    <a:pt x="2195" y="1711"/>
                  </a:cubicBezTo>
                  <a:cubicBezTo>
                    <a:pt x="2174" y="1642"/>
                    <a:pt x="2058" y="1628"/>
                    <a:pt x="1946" y="1616"/>
                  </a:cubicBezTo>
                  <a:cubicBezTo>
                    <a:pt x="1885" y="1609"/>
                    <a:pt x="1828" y="1602"/>
                    <a:pt x="1787" y="1587"/>
                  </a:cubicBezTo>
                  <a:cubicBezTo>
                    <a:pt x="1702" y="1556"/>
                    <a:pt x="1588" y="1474"/>
                    <a:pt x="1506" y="1414"/>
                  </a:cubicBezTo>
                  <a:cubicBezTo>
                    <a:pt x="1493" y="1405"/>
                    <a:pt x="1480" y="1396"/>
                    <a:pt x="1469" y="1388"/>
                  </a:cubicBezTo>
                  <a:cubicBezTo>
                    <a:pt x="1385" y="1328"/>
                    <a:pt x="1418" y="1193"/>
                    <a:pt x="1446" y="1141"/>
                  </a:cubicBezTo>
                  <a:cubicBezTo>
                    <a:pt x="1462" y="1112"/>
                    <a:pt x="1513" y="1108"/>
                    <a:pt x="1572" y="1104"/>
                  </a:cubicBezTo>
                  <a:cubicBezTo>
                    <a:pt x="1622" y="1100"/>
                    <a:pt x="1679" y="1096"/>
                    <a:pt x="1716" y="1074"/>
                  </a:cubicBezTo>
                  <a:cubicBezTo>
                    <a:pt x="1794" y="1028"/>
                    <a:pt x="1810" y="851"/>
                    <a:pt x="1793" y="815"/>
                  </a:cubicBezTo>
                  <a:cubicBezTo>
                    <a:pt x="1777" y="781"/>
                    <a:pt x="1706" y="683"/>
                    <a:pt x="1584" y="679"/>
                  </a:cubicBezTo>
                  <a:cubicBezTo>
                    <a:pt x="1583" y="679"/>
                    <a:pt x="1582" y="679"/>
                    <a:pt x="1581" y="679"/>
                  </a:cubicBezTo>
                  <a:cubicBezTo>
                    <a:pt x="1516" y="679"/>
                    <a:pt x="1452" y="737"/>
                    <a:pt x="1400" y="784"/>
                  </a:cubicBezTo>
                  <a:cubicBezTo>
                    <a:pt x="1394" y="789"/>
                    <a:pt x="1394" y="789"/>
                    <a:pt x="1394" y="789"/>
                  </a:cubicBezTo>
                  <a:cubicBezTo>
                    <a:pt x="1371" y="810"/>
                    <a:pt x="1337" y="819"/>
                    <a:pt x="1296" y="815"/>
                  </a:cubicBezTo>
                  <a:cubicBezTo>
                    <a:pt x="1239" y="810"/>
                    <a:pt x="1183" y="780"/>
                    <a:pt x="1150" y="737"/>
                  </a:cubicBezTo>
                  <a:cubicBezTo>
                    <a:pt x="1050" y="606"/>
                    <a:pt x="978" y="493"/>
                    <a:pt x="934" y="401"/>
                  </a:cubicBezTo>
                  <a:cubicBezTo>
                    <a:pt x="916" y="362"/>
                    <a:pt x="817" y="161"/>
                    <a:pt x="686" y="55"/>
                  </a:cubicBezTo>
                  <a:cubicBezTo>
                    <a:pt x="652" y="27"/>
                    <a:pt x="593" y="13"/>
                    <a:pt x="518" y="13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43"/>
            <p:cNvSpPr/>
            <p:nvPr/>
          </p:nvSpPr>
          <p:spPr>
            <a:xfrm>
              <a:off x="7396163" y="3679826"/>
              <a:ext cx="630238" cy="492124"/>
            </a:xfrm>
            <a:custGeom>
              <a:rect b="b" l="l" r="r" t="t"/>
              <a:pathLst>
                <a:path extrusionOk="0" h="491" w="631">
                  <a:moveTo>
                    <a:pt x="395" y="458"/>
                  </a:moveTo>
                  <a:cubicBezTo>
                    <a:pt x="376" y="458"/>
                    <a:pt x="357" y="453"/>
                    <a:pt x="339" y="443"/>
                  </a:cubicBezTo>
                  <a:cubicBezTo>
                    <a:pt x="256" y="396"/>
                    <a:pt x="73" y="283"/>
                    <a:pt x="35" y="233"/>
                  </a:cubicBezTo>
                  <a:cubicBezTo>
                    <a:pt x="9" y="198"/>
                    <a:pt x="0" y="103"/>
                    <a:pt x="28" y="45"/>
                  </a:cubicBezTo>
                  <a:cubicBezTo>
                    <a:pt x="40" y="18"/>
                    <a:pt x="60" y="3"/>
                    <a:pt x="83" y="2"/>
                  </a:cubicBezTo>
                  <a:cubicBezTo>
                    <a:pt x="136" y="0"/>
                    <a:pt x="198" y="40"/>
                    <a:pt x="252" y="75"/>
                  </a:cubicBezTo>
                  <a:cubicBezTo>
                    <a:pt x="282" y="94"/>
                    <a:pt x="311" y="113"/>
                    <a:pt x="334" y="121"/>
                  </a:cubicBezTo>
                  <a:cubicBezTo>
                    <a:pt x="400" y="146"/>
                    <a:pt x="506" y="152"/>
                    <a:pt x="570" y="155"/>
                  </a:cubicBezTo>
                  <a:cubicBezTo>
                    <a:pt x="580" y="156"/>
                    <a:pt x="580" y="156"/>
                    <a:pt x="580" y="156"/>
                  </a:cubicBezTo>
                  <a:cubicBezTo>
                    <a:pt x="596" y="157"/>
                    <a:pt x="607" y="166"/>
                    <a:pt x="614" y="182"/>
                  </a:cubicBezTo>
                  <a:cubicBezTo>
                    <a:pt x="631" y="224"/>
                    <a:pt x="615" y="307"/>
                    <a:pt x="582" y="345"/>
                  </a:cubicBezTo>
                  <a:cubicBezTo>
                    <a:pt x="549" y="383"/>
                    <a:pt x="473" y="458"/>
                    <a:pt x="395" y="458"/>
                  </a:cubicBezTo>
                  <a:close/>
                  <a:moveTo>
                    <a:pt x="87" y="6"/>
                  </a:moveTo>
                  <a:cubicBezTo>
                    <a:pt x="86" y="6"/>
                    <a:pt x="85" y="6"/>
                    <a:pt x="83" y="7"/>
                  </a:cubicBezTo>
                  <a:cubicBezTo>
                    <a:pt x="61" y="7"/>
                    <a:pt x="43" y="21"/>
                    <a:pt x="31" y="47"/>
                  </a:cubicBezTo>
                  <a:cubicBezTo>
                    <a:pt x="5" y="102"/>
                    <a:pt x="14" y="197"/>
                    <a:pt x="39" y="230"/>
                  </a:cubicBezTo>
                  <a:cubicBezTo>
                    <a:pt x="76" y="280"/>
                    <a:pt x="259" y="392"/>
                    <a:pt x="341" y="439"/>
                  </a:cubicBezTo>
                  <a:cubicBezTo>
                    <a:pt x="433" y="491"/>
                    <a:pt x="538" y="388"/>
                    <a:pt x="579" y="342"/>
                  </a:cubicBezTo>
                  <a:cubicBezTo>
                    <a:pt x="611" y="305"/>
                    <a:pt x="627" y="224"/>
                    <a:pt x="610" y="184"/>
                  </a:cubicBezTo>
                  <a:cubicBezTo>
                    <a:pt x="604" y="169"/>
                    <a:pt x="594" y="161"/>
                    <a:pt x="580" y="160"/>
                  </a:cubicBezTo>
                  <a:cubicBezTo>
                    <a:pt x="570" y="160"/>
                    <a:pt x="570" y="160"/>
                    <a:pt x="570" y="160"/>
                  </a:cubicBezTo>
                  <a:cubicBezTo>
                    <a:pt x="506" y="156"/>
                    <a:pt x="399" y="150"/>
                    <a:pt x="333" y="125"/>
                  </a:cubicBezTo>
                  <a:cubicBezTo>
                    <a:pt x="309" y="116"/>
                    <a:pt x="280" y="98"/>
                    <a:pt x="250" y="78"/>
                  </a:cubicBezTo>
                  <a:cubicBezTo>
                    <a:pt x="198" y="45"/>
                    <a:pt x="138" y="6"/>
                    <a:pt x="87" y="6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43"/>
            <p:cNvSpPr/>
            <p:nvPr/>
          </p:nvSpPr>
          <p:spPr>
            <a:xfrm>
              <a:off x="6188075" y="2254251"/>
              <a:ext cx="1154113" cy="1617665"/>
            </a:xfrm>
            <a:custGeom>
              <a:rect b="b" l="l" r="r" t="t"/>
              <a:pathLst>
                <a:path extrusionOk="0" h="1615" w="1154">
                  <a:moveTo>
                    <a:pt x="838" y="1607"/>
                  </a:moveTo>
                  <a:cubicBezTo>
                    <a:pt x="799" y="1607"/>
                    <a:pt x="760" y="1598"/>
                    <a:pt x="722" y="1581"/>
                  </a:cubicBezTo>
                  <a:cubicBezTo>
                    <a:pt x="555" y="1501"/>
                    <a:pt x="192" y="1237"/>
                    <a:pt x="153" y="1155"/>
                  </a:cubicBezTo>
                  <a:cubicBezTo>
                    <a:pt x="116" y="1079"/>
                    <a:pt x="56" y="680"/>
                    <a:pt x="31" y="509"/>
                  </a:cubicBezTo>
                  <a:cubicBezTo>
                    <a:pt x="28" y="489"/>
                    <a:pt x="25" y="473"/>
                    <a:pt x="23" y="461"/>
                  </a:cubicBezTo>
                  <a:cubicBezTo>
                    <a:pt x="0" y="309"/>
                    <a:pt x="9" y="72"/>
                    <a:pt x="128" y="41"/>
                  </a:cubicBezTo>
                  <a:cubicBezTo>
                    <a:pt x="287" y="0"/>
                    <a:pt x="477" y="16"/>
                    <a:pt x="544" y="146"/>
                  </a:cubicBezTo>
                  <a:cubicBezTo>
                    <a:pt x="591" y="237"/>
                    <a:pt x="667" y="366"/>
                    <a:pt x="712" y="444"/>
                  </a:cubicBezTo>
                  <a:cubicBezTo>
                    <a:pt x="728" y="470"/>
                    <a:pt x="740" y="491"/>
                    <a:pt x="747" y="504"/>
                  </a:cubicBezTo>
                  <a:cubicBezTo>
                    <a:pt x="795" y="589"/>
                    <a:pt x="937" y="715"/>
                    <a:pt x="1020" y="757"/>
                  </a:cubicBezTo>
                  <a:cubicBezTo>
                    <a:pt x="1104" y="802"/>
                    <a:pt x="1154" y="983"/>
                    <a:pt x="1128" y="1081"/>
                  </a:cubicBezTo>
                  <a:cubicBezTo>
                    <a:pt x="1103" y="1172"/>
                    <a:pt x="1058" y="1341"/>
                    <a:pt x="1054" y="1446"/>
                  </a:cubicBezTo>
                  <a:cubicBezTo>
                    <a:pt x="1052" y="1492"/>
                    <a:pt x="1019" y="1540"/>
                    <a:pt x="967" y="1572"/>
                  </a:cubicBezTo>
                  <a:cubicBezTo>
                    <a:pt x="928" y="1595"/>
                    <a:pt x="883" y="1607"/>
                    <a:pt x="838" y="1607"/>
                  </a:cubicBezTo>
                  <a:close/>
                  <a:moveTo>
                    <a:pt x="129" y="43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3" y="76"/>
                    <a:pt x="5" y="310"/>
                    <a:pt x="28" y="460"/>
                  </a:cubicBezTo>
                  <a:cubicBezTo>
                    <a:pt x="29" y="472"/>
                    <a:pt x="32" y="489"/>
                    <a:pt x="35" y="509"/>
                  </a:cubicBezTo>
                  <a:cubicBezTo>
                    <a:pt x="61" y="679"/>
                    <a:pt x="121" y="1078"/>
                    <a:pt x="157" y="1153"/>
                  </a:cubicBezTo>
                  <a:cubicBezTo>
                    <a:pt x="196" y="1235"/>
                    <a:pt x="557" y="1497"/>
                    <a:pt x="724" y="1577"/>
                  </a:cubicBezTo>
                  <a:cubicBezTo>
                    <a:pt x="803" y="1615"/>
                    <a:pt x="893" y="1611"/>
                    <a:pt x="965" y="1568"/>
                  </a:cubicBezTo>
                  <a:cubicBezTo>
                    <a:pt x="1016" y="1537"/>
                    <a:pt x="1048" y="1491"/>
                    <a:pt x="1050" y="1446"/>
                  </a:cubicBezTo>
                  <a:cubicBezTo>
                    <a:pt x="1053" y="1340"/>
                    <a:pt x="1099" y="1171"/>
                    <a:pt x="1124" y="1080"/>
                  </a:cubicBezTo>
                  <a:cubicBezTo>
                    <a:pt x="1150" y="983"/>
                    <a:pt x="1101" y="805"/>
                    <a:pt x="1018" y="761"/>
                  </a:cubicBezTo>
                  <a:cubicBezTo>
                    <a:pt x="935" y="718"/>
                    <a:pt x="792" y="592"/>
                    <a:pt x="744" y="506"/>
                  </a:cubicBezTo>
                  <a:cubicBezTo>
                    <a:pt x="737" y="493"/>
                    <a:pt x="724" y="472"/>
                    <a:pt x="709" y="446"/>
                  </a:cubicBezTo>
                  <a:cubicBezTo>
                    <a:pt x="663" y="368"/>
                    <a:pt x="587" y="239"/>
                    <a:pt x="541" y="147"/>
                  </a:cubicBezTo>
                  <a:cubicBezTo>
                    <a:pt x="475" y="20"/>
                    <a:pt x="287" y="4"/>
                    <a:pt x="129" y="45"/>
                  </a:cubicBezTo>
                  <a:lnTo>
                    <a:pt x="129" y="43"/>
                  </a:ln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43"/>
            <p:cNvSpPr/>
            <p:nvPr/>
          </p:nvSpPr>
          <p:spPr>
            <a:xfrm>
              <a:off x="6350000" y="2447926"/>
              <a:ext cx="760414" cy="1200151"/>
            </a:xfrm>
            <a:custGeom>
              <a:rect b="b" l="l" r="r" t="t"/>
              <a:pathLst>
                <a:path extrusionOk="0" h="1199" w="759">
                  <a:moveTo>
                    <a:pt x="589" y="1199"/>
                  </a:moveTo>
                  <a:cubicBezTo>
                    <a:pt x="522" y="1199"/>
                    <a:pt x="413" y="1109"/>
                    <a:pt x="324" y="1035"/>
                  </a:cubicBezTo>
                  <a:cubicBezTo>
                    <a:pt x="275" y="995"/>
                    <a:pt x="233" y="960"/>
                    <a:pt x="205" y="945"/>
                  </a:cubicBezTo>
                  <a:cubicBezTo>
                    <a:pt x="117" y="897"/>
                    <a:pt x="38" y="709"/>
                    <a:pt x="30" y="585"/>
                  </a:cubicBezTo>
                  <a:cubicBezTo>
                    <a:pt x="29" y="568"/>
                    <a:pt x="29" y="568"/>
                    <a:pt x="29" y="568"/>
                  </a:cubicBezTo>
                  <a:cubicBezTo>
                    <a:pt x="20" y="424"/>
                    <a:pt x="0" y="87"/>
                    <a:pt x="57" y="33"/>
                  </a:cubicBezTo>
                  <a:cubicBezTo>
                    <a:pt x="81" y="11"/>
                    <a:pt x="120" y="0"/>
                    <a:pt x="164" y="5"/>
                  </a:cubicBezTo>
                  <a:cubicBezTo>
                    <a:pt x="228" y="12"/>
                    <a:pt x="290" y="48"/>
                    <a:pt x="326" y="100"/>
                  </a:cubicBezTo>
                  <a:cubicBezTo>
                    <a:pt x="353" y="140"/>
                    <a:pt x="375" y="197"/>
                    <a:pt x="397" y="257"/>
                  </a:cubicBezTo>
                  <a:cubicBezTo>
                    <a:pt x="428" y="339"/>
                    <a:pt x="460" y="425"/>
                    <a:pt x="510" y="461"/>
                  </a:cubicBezTo>
                  <a:cubicBezTo>
                    <a:pt x="523" y="471"/>
                    <a:pt x="538" y="481"/>
                    <a:pt x="554" y="492"/>
                  </a:cubicBezTo>
                  <a:cubicBezTo>
                    <a:pt x="640" y="550"/>
                    <a:pt x="759" y="630"/>
                    <a:pt x="743" y="762"/>
                  </a:cubicBezTo>
                  <a:cubicBezTo>
                    <a:pt x="742" y="772"/>
                    <a:pt x="741" y="783"/>
                    <a:pt x="739" y="794"/>
                  </a:cubicBezTo>
                  <a:cubicBezTo>
                    <a:pt x="721" y="950"/>
                    <a:pt x="696" y="1164"/>
                    <a:pt x="609" y="1196"/>
                  </a:cubicBezTo>
                  <a:cubicBezTo>
                    <a:pt x="603" y="1198"/>
                    <a:pt x="596" y="1199"/>
                    <a:pt x="589" y="1199"/>
                  </a:cubicBezTo>
                  <a:close/>
                  <a:moveTo>
                    <a:pt x="143" y="8"/>
                  </a:moveTo>
                  <a:cubicBezTo>
                    <a:pt x="109" y="8"/>
                    <a:pt x="79" y="18"/>
                    <a:pt x="60" y="36"/>
                  </a:cubicBezTo>
                  <a:cubicBezTo>
                    <a:pt x="4" y="89"/>
                    <a:pt x="25" y="436"/>
                    <a:pt x="33" y="567"/>
                  </a:cubicBezTo>
                  <a:cubicBezTo>
                    <a:pt x="34" y="585"/>
                    <a:pt x="34" y="585"/>
                    <a:pt x="34" y="585"/>
                  </a:cubicBezTo>
                  <a:cubicBezTo>
                    <a:pt x="42" y="708"/>
                    <a:pt x="120" y="894"/>
                    <a:pt x="207" y="941"/>
                  </a:cubicBezTo>
                  <a:cubicBezTo>
                    <a:pt x="236" y="957"/>
                    <a:pt x="278" y="992"/>
                    <a:pt x="327" y="1032"/>
                  </a:cubicBezTo>
                  <a:cubicBezTo>
                    <a:pt x="415" y="1105"/>
                    <a:pt x="523" y="1195"/>
                    <a:pt x="589" y="1195"/>
                  </a:cubicBezTo>
                  <a:cubicBezTo>
                    <a:pt x="595" y="1195"/>
                    <a:pt x="602" y="1194"/>
                    <a:pt x="608" y="1192"/>
                  </a:cubicBezTo>
                  <a:cubicBezTo>
                    <a:pt x="693" y="1161"/>
                    <a:pt x="717" y="949"/>
                    <a:pt x="735" y="793"/>
                  </a:cubicBezTo>
                  <a:cubicBezTo>
                    <a:pt x="737" y="782"/>
                    <a:pt x="738" y="772"/>
                    <a:pt x="739" y="762"/>
                  </a:cubicBezTo>
                  <a:cubicBezTo>
                    <a:pt x="755" y="632"/>
                    <a:pt x="637" y="553"/>
                    <a:pt x="552" y="495"/>
                  </a:cubicBezTo>
                  <a:cubicBezTo>
                    <a:pt x="536" y="485"/>
                    <a:pt x="520" y="474"/>
                    <a:pt x="507" y="465"/>
                  </a:cubicBezTo>
                  <a:cubicBezTo>
                    <a:pt x="457" y="427"/>
                    <a:pt x="425" y="341"/>
                    <a:pt x="393" y="258"/>
                  </a:cubicBezTo>
                  <a:cubicBezTo>
                    <a:pt x="371" y="198"/>
                    <a:pt x="350" y="142"/>
                    <a:pt x="322" y="102"/>
                  </a:cubicBezTo>
                  <a:cubicBezTo>
                    <a:pt x="287" y="52"/>
                    <a:pt x="226" y="16"/>
                    <a:pt x="163" y="9"/>
                  </a:cubicBezTo>
                  <a:cubicBezTo>
                    <a:pt x="157" y="8"/>
                    <a:pt x="150" y="8"/>
                    <a:pt x="143" y="8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43"/>
            <p:cNvSpPr/>
            <p:nvPr/>
          </p:nvSpPr>
          <p:spPr>
            <a:xfrm>
              <a:off x="6461125" y="2625726"/>
              <a:ext cx="290513" cy="466725"/>
            </a:xfrm>
            <a:custGeom>
              <a:rect b="b" l="l" r="r" t="t"/>
              <a:pathLst>
                <a:path extrusionOk="0" h="465" w="291">
                  <a:moveTo>
                    <a:pt x="128" y="464"/>
                  </a:moveTo>
                  <a:cubicBezTo>
                    <a:pt x="99" y="464"/>
                    <a:pt x="73" y="455"/>
                    <a:pt x="52" y="437"/>
                  </a:cubicBezTo>
                  <a:cubicBezTo>
                    <a:pt x="18" y="408"/>
                    <a:pt x="0" y="358"/>
                    <a:pt x="1" y="302"/>
                  </a:cubicBezTo>
                  <a:cubicBezTo>
                    <a:pt x="2" y="273"/>
                    <a:pt x="13" y="22"/>
                    <a:pt x="67" y="10"/>
                  </a:cubicBezTo>
                  <a:cubicBezTo>
                    <a:pt x="110" y="0"/>
                    <a:pt x="192" y="41"/>
                    <a:pt x="216" y="125"/>
                  </a:cubicBezTo>
                  <a:cubicBezTo>
                    <a:pt x="225" y="155"/>
                    <a:pt x="230" y="184"/>
                    <a:pt x="235" y="212"/>
                  </a:cubicBezTo>
                  <a:cubicBezTo>
                    <a:pt x="244" y="260"/>
                    <a:pt x="253" y="306"/>
                    <a:pt x="276" y="343"/>
                  </a:cubicBezTo>
                  <a:cubicBezTo>
                    <a:pt x="288" y="363"/>
                    <a:pt x="291" y="381"/>
                    <a:pt x="284" y="397"/>
                  </a:cubicBezTo>
                  <a:cubicBezTo>
                    <a:pt x="272" y="425"/>
                    <a:pt x="229" y="447"/>
                    <a:pt x="158" y="461"/>
                  </a:cubicBezTo>
                  <a:cubicBezTo>
                    <a:pt x="148" y="463"/>
                    <a:pt x="138" y="464"/>
                    <a:pt x="128" y="464"/>
                  </a:cubicBezTo>
                  <a:close/>
                  <a:moveTo>
                    <a:pt x="81" y="12"/>
                  </a:moveTo>
                  <a:cubicBezTo>
                    <a:pt x="76" y="12"/>
                    <a:pt x="72" y="13"/>
                    <a:pt x="67" y="14"/>
                  </a:cubicBezTo>
                  <a:cubicBezTo>
                    <a:pt x="26" y="23"/>
                    <a:pt x="9" y="206"/>
                    <a:pt x="6" y="302"/>
                  </a:cubicBezTo>
                  <a:cubicBezTo>
                    <a:pt x="4" y="356"/>
                    <a:pt x="22" y="406"/>
                    <a:pt x="55" y="433"/>
                  </a:cubicBezTo>
                  <a:cubicBezTo>
                    <a:pt x="82" y="457"/>
                    <a:pt x="117" y="465"/>
                    <a:pt x="157" y="457"/>
                  </a:cubicBezTo>
                  <a:cubicBezTo>
                    <a:pt x="227" y="443"/>
                    <a:pt x="269" y="422"/>
                    <a:pt x="280" y="396"/>
                  </a:cubicBezTo>
                  <a:cubicBezTo>
                    <a:pt x="287" y="381"/>
                    <a:pt x="284" y="364"/>
                    <a:pt x="272" y="346"/>
                  </a:cubicBezTo>
                  <a:cubicBezTo>
                    <a:pt x="249" y="308"/>
                    <a:pt x="240" y="261"/>
                    <a:pt x="231" y="212"/>
                  </a:cubicBezTo>
                  <a:cubicBezTo>
                    <a:pt x="226" y="185"/>
                    <a:pt x="221" y="156"/>
                    <a:pt x="212" y="126"/>
                  </a:cubicBezTo>
                  <a:cubicBezTo>
                    <a:pt x="191" y="52"/>
                    <a:pt x="124" y="12"/>
                    <a:pt x="81" y="1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43"/>
            <p:cNvSpPr/>
            <p:nvPr/>
          </p:nvSpPr>
          <p:spPr>
            <a:xfrm>
              <a:off x="7612063" y="3835401"/>
              <a:ext cx="300038" cy="193675"/>
            </a:xfrm>
            <a:custGeom>
              <a:rect b="b" l="l" r="r" t="t"/>
              <a:pathLst>
                <a:path extrusionOk="0" h="192" w="299">
                  <a:moveTo>
                    <a:pt x="202" y="185"/>
                  </a:moveTo>
                  <a:cubicBezTo>
                    <a:pt x="178" y="185"/>
                    <a:pt x="156" y="174"/>
                    <a:pt x="135" y="164"/>
                  </a:cubicBezTo>
                  <a:cubicBezTo>
                    <a:pt x="132" y="162"/>
                    <a:pt x="132" y="162"/>
                    <a:pt x="132" y="162"/>
                  </a:cubicBezTo>
                  <a:cubicBezTo>
                    <a:pt x="103" y="147"/>
                    <a:pt x="42" y="117"/>
                    <a:pt x="21" y="96"/>
                  </a:cubicBezTo>
                  <a:cubicBezTo>
                    <a:pt x="1" y="76"/>
                    <a:pt x="0" y="52"/>
                    <a:pt x="18" y="24"/>
                  </a:cubicBezTo>
                  <a:cubicBezTo>
                    <a:pt x="35" y="0"/>
                    <a:pt x="80" y="24"/>
                    <a:pt x="120" y="46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8" y="50"/>
                    <a:pt x="133" y="52"/>
                    <a:pt x="137" y="54"/>
                  </a:cubicBezTo>
                  <a:cubicBezTo>
                    <a:pt x="169" y="72"/>
                    <a:pt x="192" y="84"/>
                    <a:pt x="213" y="84"/>
                  </a:cubicBezTo>
                  <a:cubicBezTo>
                    <a:pt x="217" y="84"/>
                    <a:pt x="222" y="84"/>
                    <a:pt x="227" y="84"/>
                  </a:cubicBezTo>
                  <a:cubicBezTo>
                    <a:pt x="249" y="82"/>
                    <a:pt x="273" y="81"/>
                    <a:pt x="291" y="101"/>
                  </a:cubicBezTo>
                  <a:cubicBezTo>
                    <a:pt x="297" y="107"/>
                    <a:pt x="299" y="115"/>
                    <a:pt x="298" y="122"/>
                  </a:cubicBezTo>
                  <a:cubicBezTo>
                    <a:pt x="295" y="139"/>
                    <a:pt x="275" y="156"/>
                    <a:pt x="240" y="175"/>
                  </a:cubicBezTo>
                  <a:cubicBezTo>
                    <a:pt x="227" y="182"/>
                    <a:pt x="214" y="185"/>
                    <a:pt x="202" y="185"/>
                  </a:cubicBezTo>
                  <a:close/>
                  <a:moveTo>
                    <a:pt x="40" y="18"/>
                  </a:moveTo>
                  <a:cubicBezTo>
                    <a:pt x="32" y="18"/>
                    <a:pt x="26" y="21"/>
                    <a:pt x="22" y="27"/>
                  </a:cubicBezTo>
                  <a:cubicBezTo>
                    <a:pt x="4" y="52"/>
                    <a:pt x="5" y="74"/>
                    <a:pt x="24" y="93"/>
                  </a:cubicBezTo>
                  <a:cubicBezTo>
                    <a:pt x="45" y="114"/>
                    <a:pt x="105" y="144"/>
                    <a:pt x="134" y="158"/>
                  </a:cubicBezTo>
                  <a:cubicBezTo>
                    <a:pt x="137" y="160"/>
                    <a:pt x="137" y="160"/>
                    <a:pt x="137" y="160"/>
                  </a:cubicBezTo>
                  <a:cubicBezTo>
                    <a:pt x="168" y="175"/>
                    <a:pt x="201" y="192"/>
                    <a:pt x="238" y="172"/>
                  </a:cubicBezTo>
                  <a:cubicBezTo>
                    <a:pt x="272" y="154"/>
                    <a:pt x="291" y="136"/>
                    <a:pt x="293" y="122"/>
                  </a:cubicBezTo>
                  <a:cubicBezTo>
                    <a:pt x="295" y="115"/>
                    <a:pt x="293" y="109"/>
                    <a:pt x="288" y="104"/>
                  </a:cubicBezTo>
                  <a:cubicBezTo>
                    <a:pt x="271" y="85"/>
                    <a:pt x="248" y="87"/>
                    <a:pt x="227" y="88"/>
                  </a:cubicBezTo>
                  <a:cubicBezTo>
                    <a:pt x="222" y="88"/>
                    <a:pt x="217" y="88"/>
                    <a:pt x="213" y="88"/>
                  </a:cubicBezTo>
                  <a:cubicBezTo>
                    <a:pt x="191" y="88"/>
                    <a:pt x="167" y="76"/>
                    <a:pt x="135" y="58"/>
                  </a:cubicBezTo>
                  <a:cubicBezTo>
                    <a:pt x="131" y="56"/>
                    <a:pt x="126" y="54"/>
                    <a:pt x="122" y="51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92" y="35"/>
                    <a:pt x="60" y="18"/>
                    <a:pt x="40" y="18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Google Shape;19;p43"/>
          <p:cNvSpPr txBox="1"/>
          <p:nvPr>
            <p:ph type="ctrTitle"/>
          </p:nvPr>
        </p:nvSpPr>
        <p:spPr>
          <a:xfrm>
            <a:off x="910300" y="783750"/>
            <a:ext cx="53037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000"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0" name="Google Shape;20;p43"/>
          <p:cNvSpPr txBox="1"/>
          <p:nvPr>
            <p:ph idx="1" type="subTitle"/>
          </p:nvPr>
        </p:nvSpPr>
        <p:spPr>
          <a:xfrm>
            <a:off x="910300" y="2383974"/>
            <a:ext cx="53037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21" name="Google Shape;21;p43"/>
          <p:cNvGrpSpPr/>
          <p:nvPr/>
        </p:nvGrpSpPr>
        <p:grpSpPr>
          <a:xfrm rot="-3015231">
            <a:off x="6712116" y="-1100429"/>
            <a:ext cx="4029586" cy="3821119"/>
            <a:chOff x="6461966" y="2307173"/>
            <a:chExt cx="4411002" cy="4182802"/>
          </a:xfrm>
        </p:grpSpPr>
        <p:sp>
          <p:nvSpPr>
            <p:cNvPr id="22" name="Google Shape;22;p43"/>
            <p:cNvSpPr/>
            <p:nvPr/>
          </p:nvSpPr>
          <p:spPr>
            <a:xfrm>
              <a:off x="6461966" y="2307173"/>
              <a:ext cx="4411002" cy="4182802"/>
            </a:xfrm>
            <a:custGeom>
              <a:rect b="b" l="l" r="r" t="t"/>
              <a:pathLst>
                <a:path extrusionOk="0" h="2383" w="2514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43"/>
            <p:cNvSpPr/>
            <p:nvPr/>
          </p:nvSpPr>
          <p:spPr>
            <a:xfrm>
              <a:off x="6617812" y="2513113"/>
              <a:ext cx="4026950" cy="3628985"/>
            </a:xfrm>
            <a:custGeom>
              <a:rect b="b" l="l" r="r" t="t"/>
              <a:pathLst>
                <a:path extrusionOk="0" h="2067" w="2295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43"/>
            <p:cNvSpPr/>
            <p:nvPr/>
          </p:nvSpPr>
          <p:spPr>
            <a:xfrm>
              <a:off x="7719866" y="2766363"/>
              <a:ext cx="918379" cy="904464"/>
            </a:xfrm>
            <a:custGeom>
              <a:rect b="b" l="l" r="r" t="t"/>
              <a:pathLst>
                <a:path extrusionOk="0" h="514" w="524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43"/>
            <p:cNvSpPr/>
            <p:nvPr/>
          </p:nvSpPr>
          <p:spPr>
            <a:xfrm>
              <a:off x="7836751" y="3320172"/>
              <a:ext cx="2504669" cy="2526931"/>
            </a:xfrm>
            <a:custGeom>
              <a:rect b="b" l="l" r="r" t="t"/>
              <a:pathLst>
                <a:path extrusionOk="0" h="1439" w="1428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43"/>
            <p:cNvSpPr/>
            <p:nvPr/>
          </p:nvSpPr>
          <p:spPr>
            <a:xfrm>
              <a:off x="7903542" y="2930557"/>
              <a:ext cx="481454" cy="431360"/>
            </a:xfrm>
            <a:custGeom>
              <a:rect b="b" l="l" r="r" t="t"/>
              <a:pathLst>
                <a:path extrusionOk="0" h="246" w="275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43"/>
            <p:cNvSpPr/>
            <p:nvPr/>
          </p:nvSpPr>
          <p:spPr>
            <a:xfrm>
              <a:off x="8348817" y="3601253"/>
              <a:ext cx="1655866" cy="1438795"/>
            </a:xfrm>
            <a:custGeom>
              <a:rect b="b" l="l" r="r" t="t"/>
              <a:pathLst>
                <a:path extrusionOk="0" h="819" w="943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43"/>
            <p:cNvSpPr/>
            <p:nvPr/>
          </p:nvSpPr>
          <p:spPr>
            <a:xfrm>
              <a:off x="8295941" y="5126318"/>
              <a:ext cx="704091" cy="528763"/>
            </a:xfrm>
            <a:custGeom>
              <a:rect b="b" l="l" r="r" t="t"/>
              <a:pathLst>
                <a:path extrusionOk="0" h="302" w="401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43"/>
            <p:cNvSpPr/>
            <p:nvPr/>
          </p:nvSpPr>
          <p:spPr>
            <a:xfrm>
              <a:off x="8577020" y="4063225"/>
              <a:ext cx="1127100" cy="704090"/>
            </a:xfrm>
            <a:custGeom>
              <a:rect b="b" l="l" r="r" t="t"/>
              <a:pathLst>
                <a:path extrusionOk="0" h="401" w="643">
                  <a:moveTo>
                    <a:pt x="308" y="393"/>
                  </a:moveTo>
                  <a:cubicBezTo>
                    <a:pt x="234" y="393"/>
                    <a:pt x="125" y="338"/>
                    <a:pt x="63" y="302"/>
                  </a:cubicBezTo>
                  <a:cubicBezTo>
                    <a:pt x="8" y="271"/>
                    <a:pt x="0" y="169"/>
                    <a:pt x="32" y="111"/>
                  </a:cubicBezTo>
                  <a:cubicBezTo>
                    <a:pt x="64" y="55"/>
                    <a:pt x="137" y="67"/>
                    <a:pt x="186" y="75"/>
                  </a:cubicBezTo>
                  <a:cubicBezTo>
                    <a:pt x="190" y="76"/>
                    <a:pt x="193" y="76"/>
                    <a:pt x="197" y="77"/>
                  </a:cubicBezTo>
                  <a:cubicBezTo>
                    <a:pt x="242" y="84"/>
                    <a:pt x="338" y="75"/>
                    <a:pt x="395" y="40"/>
                  </a:cubicBezTo>
                  <a:cubicBezTo>
                    <a:pt x="462" y="0"/>
                    <a:pt x="558" y="101"/>
                    <a:pt x="586" y="133"/>
                  </a:cubicBezTo>
                  <a:cubicBezTo>
                    <a:pt x="643" y="199"/>
                    <a:pt x="612" y="259"/>
                    <a:pt x="579" y="305"/>
                  </a:cubicBezTo>
                  <a:cubicBezTo>
                    <a:pt x="543" y="354"/>
                    <a:pt x="444" y="371"/>
                    <a:pt x="365" y="385"/>
                  </a:cubicBezTo>
                  <a:cubicBezTo>
                    <a:pt x="352" y="387"/>
                    <a:pt x="341" y="389"/>
                    <a:pt x="330" y="391"/>
                  </a:cubicBezTo>
                  <a:cubicBezTo>
                    <a:pt x="323" y="392"/>
                    <a:pt x="316" y="393"/>
                    <a:pt x="308" y="393"/>
                  </a:cubicBezTo>
                  <a:close/>
                  <a:moveTo>
                    <a:pt x="121" y="72"/>
                  </a:moveTo>
                  <a:cubicBezTo>
                    <a:pt x="87" y="72"/>
                    <a:pt x="54" y="81"/>
                    <a:pt x="36" y="113"/>
                  </a:cubicBezTo>
                  <a:cubicBezTo>
                    <a:pt x="5" y="169"/>
                    <a:pt x="13" y="269"/>
                    <a:pt x="65" y="299"/>
                  </a:cubicBezTo>
                  <a:cubicBezTo>
                    <a:pt x="133" y="337"/>
                    <a:pt x="258" y="401"/>
                    <a:pt x="329" y="387"/>
                  </a:cubicBezTo>
                  <a:cubicBezTo>
                    <a:pt x="340" y="385"/>
                    <a:pt x="352" y="383"/>
                    <a:pt x="364" y="381"/>
                  </a:cubicBezTo>
                  <a:cubicBezTo>
                    <a:pt x="439" y="368"/>
                    <a:pt x="541" y="350"/>
                    <a:pt x="575" y="303"/>
                  </a:cubicBezTo>
                  <a:cubicBezTo>
                    <a:pt x="624" y="236"/>
                    <a:pt x="627" y="186"/>
                    <a:pt x="583" y="136"/>
                  </a:cubicBezTo>
                  <a:cubicBezTo>
                    <a:pt x="555" y="104"/>
                    <a:pt x="461" y="5"/>
                    <a:pt x="397" y="44"/>
                  </a:cubicBezTo>
                  <a:cubicBezTo>
                    <a:pt x="339" y="79"/>
                    <a:pt x="242" y="88"/>
                    <a:pt x="196" y="81"/>
                  </a:cubicBezTo>
                  <a:cubicBezTo>
                    <a:pt x="193" y="80"/>
                    <a:pt x="189" y="80"/>
                    <a:pt x="185" y="79"/>
                  </a:cubicBezTo>
                  <a:cubicBezTo>
                    <a:pt x="166" y="76"/>
                    <a:pt x="144" y="72"/>
                    <a:pt x="121" y="7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0" name="Google Shape;3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780986">
            <a:off x="-605502" y="3800074"/>
            <a:ext cx="2182075" cy="206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7854000">
            <a:off x="8396055" y="132723"/>
            <a:ext cx="1133136" cy="13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11591" y="4067550"/>
            <a:ext cx="1326751" cy="124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Google Shape;33;p43"/>
          <p:cNvGrpSpPr/>
          <p:nvPr/>
        </p:nvGrpSpPr>
        <p:grpSpPr>
          <a:xfrm>
            <a:off x="4323900" y="2323828"/>
            <a:ext cx="9449768" cy="4560356"/>
            <a:chOff x="0" y="2771776"/>
            <a:chExt cx="5156200" cy="3062286"/>
          </a:xfrm>
        </p:grpSpPr>
        <p:sp>
          <p:nvSpPr>
            <p:cNvPr id="34" name="Google Shape;34;p43"/>
            <p:cNvSpPr/>
            <p:nvPr/>
          </p:nvSpPr>
          <p:spPr>
            <a:xfrm>
              <a:off x="1962150" y="3011488"/>
              <a:ext cx="2797178" cy="2262189"/>
            </a:xfrm>
            <a:custGeom>
              <a:rect b="b" l="l" r="r" t="t"/>
              <a:pathLst>
                <a:path extrusionOk="0" h="2258" w="2794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43"/>
            <p:cNvSpPr/>
            <p:nvPr/>
          </p:nvSpPr>
          <p:spPr>
            <a:xfrm>
              <a:off x="2160588" y="3625851"/>
              <a:ext cx="111125" cy="190500"/>
            </a:xfrm>
            <a:custGeom>
              <a:rect b="b" l="l" r="r" t="t"/>
              <a:pathLst>
                <a:path extrusionOk="0" h="191" w="111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43"/>
            <p:cNvSpPr/>
            <p:nvPr/>
          </p:nvSpPr>
          <p:spPr>
            <a:xfrm>
              <a:off x="2101850" y="3700463"/>
              <a:ext cx="69850" cy="96838"/>
            </a:xfrm>
            <a:custGeom>
              <a:rect b="b" l="l" r="r" t="t"/>
              <a:pathLst>
                <a:path extrusionOk="0" h="98" w="7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43"/>
            <p:cNvSpPr/>
            <p:nvPr/>
          </p:nvSpPr>
          <p:spPr>
            <a:xfrm>
              <a:off x="1924050" y="3424238"/>
              <a:ext cx="144463" cy="90488"/>
            </a:xfrm>
            <a:custGeom>
              <a:rect b="b" l="l" r="r" t="t"/>
              <a:pathLst>
                <a:path extrusionOk="0" h="91" w="145">
                  <a:moveTo>
                    <a:pt x="118" y="65"/>
                  </a:moveTo>
                  <a:cubicBezTo>
                    <a:pt x="132" y="50"/>
                    <a:pt x="129" y="67"/>
                    <a:pt x="136" y="50"/>
                  </a:cubicBezTo>
                  <a:cubicBezTo>
                    <a:pt x="143" y="33"/>
                    <a:pt x="145" y="6"/>
                    <a:pt x="113" y="9"/>
                  </a:cubicBezTo>
                  <a:cubicBezTo>
                    <a:pt x="82" y="12"/>
                    <a:pt x="99" y="11"/>
                    <a:pt x="80" y="15"/>
                  </a:cubicBezTo>
                  <a:cubicBezTo>
                    <a:pt x="60" y="20"/>
                    <a:pt x="57" y="33"/>
                    <a:pt x="47" y="27"/>
                  </a:cubicBezTo>
                  <a:cubicBezTo>
                    <a:pt x="38" y="21"/>
                    <a:pt x="52" y="13"/>
                    <a:pt x="35" y="1"/>
                  </a:cubicBezTo>
                  <a:cubicBezTo>
                    <a:pt x="35" y="1"/>
                    <a:pt x="14" y="0"/>
                    <a:pt x="31" y="21"/>
                  </a:cubicBezTo>
                  <a:cubicBezTo>
                    <a:pt x="31" y="21"/>
                    <a:pt x="14" y="13"/>
                    <a:pt x="7" y="26"/>
                  </a:cubicBezTo>
                  <a:cubicBezTo>
                    <a:pt x="0" y="40"/>
                    <a:pt x="35" y="24"/>
                    <a:pt x="35" y="37"/>
                  </a:cubicBezTo>
                  <a:cubicBezTo>
                    <a:pt x="35" y="51"/>
                    <a:pt x="16" y="50"/>
                    <a:pt x="16" y="50"/>
                  </a:cubicBezTo>
                  <a:cubicBezTo>
                    <a:pt x="16" y="50"/>
                    <a:pt x="48" y="60"/>
                    <a:pt x="31" y="70"/>
                  </a:cubicBezTo>
                  <a:cubicBezTo>
                    <a:pt x="14" y="79"/>
                    <a:pt x="29" y="78"/>
                    <a:pt x="40" y="78"/>
                  </a:cubicBezTo>
                  <a:cubicBezTo>
                    <a:pt x="51" y="78"/>
                    <a:pt x="58" y="88"/>
                    <a:pt x="73" y="89"/>
                  </a:cubicBezTo>
                  <a:cubicBezTo>
                    <a:pt x="88" y="91"/>
                    <a:pt x="104" y="81"/>
                    <a:pt x="118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43"/>
            <p:cNvSpPr/>
            <p:nvPr/>
          </p:nvSpPr>
          <p:spPr>
            <a:xfrm>
              <a:off x="3424238" y="4486276"/>
              <a:ext cx="38100" cy="53975"/>
            </a:xfrm>
            <a:custGeom>
              <a:rect b="b" l="l" r="r" t="t"/>
              <a:pathLst>
                <a:path extrusionOk="0" h="54" w="37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43"/>
            <p:cNvSpPr/>
            <p:nvPr/>
          </p:nvSpPr>
          <p:spPr>
            <a:xfrm>
              <a:off x="3665538" y="4548188"/>
              <a:ext cx="200025" cy="190500"/>
            </a:xfrm>
            <a:custGeom>
              <a:rect b="b" l="l" r="r" t="t"/>
              <a:pathLst>
                <a:path extrusionOk="0" h="191" w="20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43"/>
            <p:cNvSpPr/>
            <p:nvPr/>
          </p:nvSpPr>
          <p:spPr>
            <a:xfrm>
              <a:off x="3856038" y="4725988"/>
              <a:ext cx="165100" cy="50800"/>
            </a:xfrm>
            <a:custGeom>
              <a:rect b="b" l="l" r="r" t="t"/>
              <a:pathLst>
                <a:path extrusionOk="0" h="52" w="165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43"/>
            <p:cNvSpPr/>
            <p:nvPr/>
          </p:nvSpPr>
          <p:spPr>
            <a:xfrm>
              <a:off x="3878263" y="4530726"/>
              <a:ext cx="171450" cy="168275"/>
            </a:xfrm>
            <a:custGeom>
              <a:rect b="b" l="l" r="r" t="t"/>
              <a:pathLst>
                <a:path extrusionOk="0" h="169" w="171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43"/>
            <p:cNvSpPr/>
            <p:nvPr/>
          </p:nvSpPr>
          <p:spPr>
            <a:xfrm>
              <a:off x="4044950" y="4600576"/>
              <a:ext cx="96838" cy="133350"/>
            </a:xfrm>
            <a:custGeom>
              <a:rect b="b" l="l" r="r" t="t"/>
              <a:pathLst>
                <a:path extrusionOk="0" h="133" w="96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43"/>
            <p:cNvSpPr/>
            <p:nvPr/>
          </p:nvSpPr>
          <p:spPr>
            <a:xfrm>
              <a:off x="4024313" y="4760913"/>
              <a:ext cx="57150" cy="22225"/>
            </a:xfrm>
            <a:custGeom>
              <a:rect b="b" l="l" r="r" t="t"/>
              <a:pathLst>
                <a:path extrusionOk="0" h="22" w="57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43"/>
            <p:cNvSpPr/>
            <p:nvPr/>
          </p:nvSpPr>
          <p:spPr>
            <a:xfrm>
              <a:off x="4071938" y="4783138"/>
              <a:ext cx="39688" cy="25400"/>
            </a:xfrm>
            <a:custGeom>
              <a:rect b="b" l="l" r="r" t="t"/>
              <a:pathLst>
                <a:path extrusionOk="0" h="26" w="39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43"/>
            <p:cNvSpPr/>
            <p:nvPr/>
          </p:nvSpPr>
          <p:spPr>
            <a:xfrm>
              <a:off x="4141788" y="4770438"/>
              <a:ext cx="57150" cy="44450"/>
            </a:xfrm>
            <a:custGeom>
              <a:rect b="b" l="l" r="r" t="t"/>
              <a:pathLst>
                <a:path extrusionOk="0" h="45" w="57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43"/>
            <p:cNvSpPr/>
            <p:nvPr/>
          </p:nvSpPr>
          <p:spPr>
            <a:xfrm>
              <a:off x="4202113" y="4643438"/>
              <a:ext cx="393700" cy="173038"/>
            </a:xfrm>
            <a:custGeom>
              <a:rect b="b" l="l" r="r" t="t"/>
              <a:pathLst>
                <a:path extrusionOk="0" h="173" w="392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43"/>
            <p:cNvSpPr/>
            <p:nvPr/>
          </p:nvSpPr>
          <p:spPr>
            <a:xfrm>
              <a:off x="4078288" y="4764088"/>
              <a:ext cx="79375" cy="19050"/>
            </a:xfrm>
            <a:custGeom>
              <a:rect b="b" l="l" r="r" t="t"/>
              <a:pathLst>
                <a:path extrusionOk="0" h="18" w="79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43"/>
            <p:cNvSpPr/>
            <p:nvPr/>
          </p:nvSpPr>
          <p:spPr>
            <a:xfrm>
              <a:off x="4162425" y="4684713"/>
              <a:ext cx="17463" cy="14288"/>
            </a:xfrm>
            <a:custGeom>
              <a:rect b="b" l="l" r="r" t="t"/>
              <a:pathLst>
                <a:path extrusionOk="0" h="14" w="18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43"/>
            <p:cNvSpPr/>
            <p:nvPr/>
          </p:nvSpPr>
          <p:spPr>
            <a:xfrm>
              <a:off x="4191000" y="4681538"/>
              <a:ext cx="53975" cy="19050"/>
            </a:xfrm>
            <a:custGeom>
              <a:rect b="b" l="l" r="r" t="t"/>
              <a:pathLst>
                <a:path extrusionOk="0" h="19" w="53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43"/>
            <p:cNvSpPr/>
            <p:nvPr/>
          </p:nvSpPr>
          <p:spPr>
            <a:xfrm>
              <a:off x="4159250" y="4595813"/>
              <a:ext cx="38100" cy="65088"/>
            </a:xfrm>
            <a:custGeom>
              <a:rect b="b" l="l" r="r" t="t"/>
              <a:pathLst>
                <a:path extrusionOk="0" h="66" w="37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43"/>
            <p:cNvSpPr/>
            <p:nvPr/>
          </p:nvSpPr>
          <p:spPr>
            <a:xfrm>
              <a:off x="4281488" y="4719638"/>
              <a:ext cx="31750" cy="36513"/>
            </a:xfrm>
            <a:custGeom>
              <a:rect b="b" l="l" r="r" t="t"/>
              <a:pathLst>
                <a:path extrusionOk="0" h="36" w="32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43"/>
            <p:cNvSpPr/>
            <p:nvPr/>
          </p:nvSpPr>
          <p:spPr>
            <a:xfrm>
              <a:off x="4246563" y="4738688"/>
              <a:ext cx="26988" cy="31750"/>
            </a:xfrm>
            <a:custGeom>
              <a:rect b="b" l="l" r="r" t="t"/>
              <a:pathLst>
                <a:path extrusionOk="0" h="31" w="27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43"/>
            <p:cNvSpPr/>
            <p:nvPr/>
          </p:nvSpPr>
          <p:spPr>
            <a:xfrm>
              <a:off x="4021138" y="4803776"/>
              <a:ext cx="687388" cy="560388"/>
            </a:xfrm>
            <a:custGeom>
              <a:rect b="b" l="l" r="r" t="t"/>
              <a:pathLst>
                <a:path extrusionOk="0" h="560" w="688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43"/>
            <p:cNvSpPr/>
            <p:nvPr/>
          </p:nvSpPr>
          <p:spPr>
            <a:xfrm>
              <a:off x="4619625" y="5403851"/>
              <a:ext cx="76200" cy="77788"/>
            </a:xfrm>
            <a:custGeom>
              <a:rect b="b" l="l" r="r" t="t"/>
              <a:pathLst>
                <a:path extrusionOk="0" h="77" w="76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43"/>
            <p:cNvSpPr/>
            <p:nvPr/>
          </p:nvSpPr>
          <p:spPr>
            <a:xfrm>
              <a:off x="4094163" y="4102101"/>
              <a:ext cx="49213" cy="57150"/>
            </a:xfrm>
            <a:custGeom>
              <a:rect b="b" l="l" r="r" t="t"/>
              <a:pathLst>
                <a:path extrusionOk="0" h="57" w="49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43"/>
            <p:cNvSpPr/>
            <p:nvPr/>
          </p:nvSpPr>
          <p:spPr>
            <a:xfrm>
              <a:off x="4108450" y="3983038"/>
              <a:ext cx="149225" cy="142875"/>
            </a:xfrm>
            <a:custGeom>
              <a:rect b="b" l="l" r="r" t="t"/>
              <a:pathLst>
                <a:path extrusionOk="0" h="144" w="149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43"/>
            <p:cNvSpPr/>
            <p:nvPr/>
          </p:nvSpPr>
          <p:spPr>
            <a:xfrm>
              <a:off x="4197350" y="3900488"/>
              <a:ext cx="87313" cy="74613"/>
            </a:xfrm>
            <a:custGeom>
              <a:rect b="b" l="l" r="r" t="t"/>
              <a:pathLst>
                <a:path extrusionOk="0" h="74" w="87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43"/>
            <p:cNvSpPr/>
            <p:nvPr/>
          </p:nvSpPr>
          <p:spPr>
            <a:xfrm>
              <a:off x="4183063" y="3716338"/>
              <a:ext cx="63500" cy="174625"/>
            </a:xfrm>
            <a:custGeom>
              <a:rect b="b" l="l" r="r" t="t"/>
              <a:pathLst>
                <a:path extrusionOk="0" h="174" w="63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43"/>
            <p:cNvSpPr/>
            <p:nvPr/>
          </p:nvSpPr>
          <p:spPr>
            <a:xfrm>
              <a:off x="4319588" y="3883026"/>
              <a:ext cx="22225" cy="19050"/>
            </a:xfrm>
            <a:custGeom>
              <a:rect b="b" l="l" r="r" t="t"/>
              <a:pathLst>
                <a:path extrusionOk="0" h="19" w="22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43"/>
            <p:cNvSpPr/>
            <p:nvPr/>
          </p:nvSpPr>
          <p:spPr>
            <a:xfrm>
              <a:off x="4291013" y="3892551"/>
              <a:ext cx="28575" cy="26988"/>
            </a:xfrm>
            <a:custGeom>
              <a:rect b="b" l="l" r="r" t="t"/>
              <a:pathLst>
                <a:path extrusionOk="0" h="28" w="28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43"/>
            <p:cNvSpPr/>
            <p:nvPr/>
          </p:nvSpPr>
          <p:spPr>
            <a:xfrm>
              <a:off x="4132263" y="4097338"/>
              <a:ext cx="34925" cy="39688"/>
            </a:xfrm>
            <a:custGeom>
              <a:rect b="b" l="l" r="r" t="t"/>
              <a:pathLst>
                <a:path extrusionOk="0" h="39" w="35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43"/>
            <p:cNvSpPr/>
            <p:nvPr/>
          </p:nvSpPr>
          <p:spPr>
            <a:xfrm>
              <a:off x="3986213" y="4237038"/>
              <a:ext cx="31750" cy="60325"/>
            </a:xfrm>
            <a:custGeom>
              <a:rect b="b" l="l" r="r" t="t"/>
              <a:pathLst>
                <a:path extrusionOk="0" h="60" w="31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43"/>
            <p:cNvSpPr/>
            <p:nvPr/>
          </p:nvSpPr>
          <p:spPr>
            <a:xfrm>
              <a:off x="3833813" y="4316413"/>
              <a:ext cx="34925" cy="44450"/>
            </a:xfrm>
            <a:custGeom>
              <a:rect b="b" l="l" r="r" t="t"/>
              <a:pathLst>
                <a:path extrusionOk="0" h="45" w="36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43"/>
            <p:cNvSpPr/>
            <p:nvPr/>
          </p:nvSpPr>
          <p:spPr>
            <a:xfrm>
              <a:off x="4513263" y="4676776"/>
              <a:ext cx="77788" cy="69850"/>
            </a:xfrm>
            <a:custGeom>
              <a:rect b="b" l="l" r="r" t="t"/>
              <a:pathLst>
                <a:path extrusionOk="0" h="69" w="77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43"/>
            <p:cNvSpPr/>
            <p:nvPr/>
          </p:nvSpPr>
          <p:spPr>
            <a:xfrm>
              <a:off x="2903538" y="4829176"/>
              <a:ext cx="106363" cy="254000"/>
            </a:xfrm>
            <a:custGeom>
              <a:rect b="b" l="l" r="r" t="t"/>
              <a:pathLst>
                <a:path extrusionOk="0" h="253" w="106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43"/>
            <p:cNvSpPr/>
            <p:nvPr/>
          </p:nvSpPr>
          <p:spPr>
            <a:xfrm>
              <a:off x="2903538" y="3051176"/>
              <a:ext cx="215900" cy="244475"/>
            </a:xfrm>
            <a:custGeom>
              <a:rect b="b" l="l" r="r" t="t"/>
              <a:pathLst>
                <a:path extrusionOk="0" h="245" w="215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43"/>
            <p:cNvSpPr/>
            <p:nvPr/>
          </p:nvSpPr>
          <p:spPr>
            <a:xfrm>
              <a:off x="4065588" y="4494213"/>
              <a:ext cx="74613" cy="63500"/>
            </a:xfrm>
            <a:custGeom>
              <a:rect b="b" l="l" r="r" t="t"/>
              <a:pathLst>
                <a:path extrusionOk="0" h="63" w="74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43"/>
            <p:cNvSpPr/>
            <p:nvPr/>
          </p:nvSpPr>
          <p:spPr>
            <a:xfrm>
              <a:off x="4000500" y="4348163"/>
              <a:ext cx="47625" cy="87313"/>
            </a:xfrm>
            <a:custGeom>
              <a:rect b="b" l="l" r="r" t="t"/>
              <a:pathLst>
                <a:path extrusionOk="0" h="88" w="47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43"/>
            <p:cNvSpPr/>
            <p:nvPr/>
          </p:nvSpPr>
          <p:spPr>
            <a:xfrm>
              <a:off x="4048125" y="4421188"/>
              <a:ext cx="69850" cy="84138"/>
            </a:xfrm>
            <a:custGeom>
              <a:rect b="b" l="l" r="r" t="t"/>
              <a:pathLst>
                <a:path extrusionOk="0" h="83" w="7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43"/>
            <p:cNvSpPr/>
            <p:nvPr/>
          </p:nvSpPr>
          <p:spPr>
            <a:xfrm>
              <a:off x="4019550" y="4427538"/>
              <a:ext cx="25400" cy="31750"/>
            </a:xfrm>
            <a:custGeom>
              <a:rect b="b" l="l" r="r" t="t"/>
              <a:pathLst>
                <a:path extrusionOk="0" h="32" w="26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3"/>
            <p:cNvSpPr/>
            <p:nvPr/>
          </p:nvSpPr>
          <p:spPr>
            <a:xfrm>
              <a:off x="3979863" y="4452938"/>
              <a:ext cx="39688" cy="55563"/>
            </a:xfrm>
            <a:custGeom>
              <a:rect b="b" l="l" r="r" t="t"/>
              <a:pathLst>
                <a:path extrusionOk="0" h="56" w="39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3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43"/>
            <p:cNvSpPr/>
            <p:nvPr/>
          </p:nvSpPr>
          <p:spPr>
            <a:xfrm>
              <a:off x="0" y="3252788"/>
              <a:ext cx="1682748" cy="2581274"/>
            </a:xfrm>
            <a:custGeom>
              <a:rect b="b" l="l" r="r" t="t"/>
              <a:pathLst>
                <a:path extrusionOk="0" h="2578" w="1681">
                  <a:moveTo>
                    <a:pt x="1651" y="1463"/>
                  </a:moveTo>
                  <a:cubicBezTo>
                    <a:pt x="1630" y="1455"/>
                    <a:pt x="1632" y="1431"/>
                    <a:pt x="1592" y="1422"/>
                  </a:cubicBezTo>
                  <a:cubicBezTo>
                    <a:pt x="1551" y="1413"/>
                    <a:pt x="1546" y="1421"/>
                    <a:pt x="1518" y="1397"/>
                  </a:cubicBezTo>
                  <a:cubicBezTo>
                    <a:pt x="1491" y="1373"/>
                    <a:pt x="1457" y="1396"/>
                    <a:pt x="1466" y="1356"/>
                  </a:cubicBezTo>
                  <a:cubicBezTo>
                    <a:pt x="1475" y="1315"/>
                    <a:pt x="1400" y="1289"/>
                    <a:pt x="1370" y="1291"/>
                  </a:cubicBezTo>
                  <a:cubicBezTo>
                    <a:pt x="1370" y="1291"/>
                    <a:pt x="1321" y="1245"/>
                    <a:pt x="1296" y="1227"/>
                  </a:cubicBezTo>
                  <a:cubicBezTo>
                    <a:pt x="1271" y="1210"/>
                    <a:pt x="1266" y="1232"/>
                    <a:pt x="1246" y="1227"/>
                  </a:cubicBezTo>
                  <a:cubicBezTo>
                    <a:pt x="1226" y="1223"/>
                    <a:pt x="1202" y="1207"/>
                    <a:pt x="1185" y="1192"/>
                  </a:cubicBezTo>
                  <a:cubicBezTo>
                    <a:pt x="1169" y="1177"/>
                    <a:pt x="1133" y="1222"/>
                    <a:pt x="1108" y="1213"/>
                  </a:cubicBezTo>
                  <a:cubicBezTo>
                    <a:pt x="1083" y="1204"/>
                    <a:pt x="1100" y="1232"/>
                    <a:pt x="1069" y="1253"/>
                  </a:cubicBezTo>
                  <a:cubicBezTo>
                    <a:pt x="1069" y="1253"/>
                    <a:pt x="1047" y="1212"/>
                    <a:pt x="1015" y="1239"/>
                  </a:cubicBezTo>
                  <a:cubicBezTo>
                    <a:pt x="983" y="1266"/>
                    <a:pt x="980" y="1218"/>
                    <a:pt x="980" y="1207"/>
                  </a:cubicBezTo>
                  <a:cubicBezTo>
                    <a:pt x="981" y="1196"/>
                    <a:pt x="1003" y="1149"/>
                    <a:pt x="990" y="1144"/>
                  </a:cubicBezTo>
                  <a:cubicBezTo>
                    <a:pt x="977" y="1139"/>
                    <a:pt x="917" y="1150"/>
                    <a:pt x="920" y="1137"/>
                  </a:cubicBezTo>
                  <a:cubicBezTo>
                    <a:pt x="924" y="1123"/>
                    <a:pt x="943" y="1100"/>
                    <a:pt x="943" y="1080"/>
                  </a:cubicBezTo>
                  <a:cubicBezTo>
                    <a:pt x="942" y="1080"/>
                    <a:pt x="942" y="1080"/>
                    <a:pt x="942" y="1081"/>
                  </a:cubicBezTo>
                  <a:cubicBezTo>
                    <a:pt x="948" y="1073"/>
                    <a:pt x="954" y="1066"/>
                    <a:pt x="956" y="1061"/>
                  </a:cubicBezTo>
                  <a:cubicBezTo>
                    <a:pt x="961" y="1051"/>
                    <a:pt x="936" y="1045"/>
                    <a:pt x="903" y="1055"/>
                  </a:cubicBezTo>
                  <a:cubicBezTo>
                    <a:pt x="903" y="1055"/>
                    <a:pt x="887" y="1099"/>
                    <a:pt x="872" y="1098"/>
                  </a:cubicBezTo>
                  <a:cubicBezTo>
                    <a:pt x="858" y="1097"/>
                    <a:pt x="816" y="1110"/>
                    <a:pt x="807" y="1061"/>
                  </a:cubicBezTo>
                  <a:cubicBezTo>
                    <a:pt x="799" y="1012"/>
                    <a:pt x="822" y="974"/>
                    <a:pt x="822" y="974"/>
                  </a:cubicBezTo>
                  <a:cubicBezTo>
                    <a:pt x="822" y="974"/>
                    <a:pt x="830" y="942"/>
                    <a:pt x="849" y="941"/>
                  </a:cubicBezTo>
                  <a:cubicBezTo>
                    <a:pt x="869" y="940"/>
                    <a:pt x="852" y="921"/>
                    <a:pt x="870" y="921"/>
                  </a:cubicBezTo>
                  <a:cubicBezTo>
                    <a:pt x="888" y="921"/>
                    <a:pt x="911" y="928"/>
                    <a:pt x="930" y="930"/>
                  </a:cubicBezTo>
                  <a:cubicBezTo>
                    <a:pt x="949" y="932"/>
                    <a:pt x="939" y="903"/>
                    <a:pt x="951" y="906"/>
                  </a:cubicBezTo>
                  <a:cubicBezTo>
                    <a:pt x="964" y="909"/>
                    <a:pt x="996" y="922"/>
                    <a:pt x="1024" y="914"/>
                  </a:cubicBezTo>
                  <a:cubicBezTo>
                    <a:pt x="1052" y="905"/>
                    <a:pt x="1034" y="951"/>
                    <a:pt x="1034" y="951"/>
                  </a:cubicBezTo>
                  <a:cubicBezTo>
                    <a:pt x="1034" y="951"/>
                    <a:pt x="1029" y="983"/>
                    <a:pt x="1051" y="995"/>
                  </a:cubicBezTo>
                  <a:cubicBezTo>
                    <a:pt x="1074" y="1007"/>
                    <a:pt x="1057" y="973"/>
                    <a:pt x="1059" y="945"/>
                  </a:cubicBezTo>
                  <a:cubicBezTo>
                    <a:pt x="1062" y="918"/>
                    <a:pt x="1066" y="888"/>
                    <a:pt x="1088" y="876"/>
                  </a:cubicBezTo>
                  <a:cubicBezTo>
                    <a:pt x="1110" y="864"/>
                    <a:pt x="1149" y="850"/>
                    <a:pt x="1160" y="811"/>
                  </a:cubicBezTo>
                  <a:cubicBezTo>
                    <a:pt x="1171" y="772"/>
                    <a:pt x="1180" y="775"/>
                    <a:pt x="1184" y="762"/>
                  </a:cubicBezTo>
                  <a:cubicBezTo>
                    <a:pt x="1188" y="750"/>
                    <a:pt x="1198" y="730"/>
                    <a:pt x="1221" y="729"/>
                  </a:cubicBezTo>
                  <a:cubicBezTo>
                    <a:pt x="1244" y="728"/>
                    <a:pt x="1251" y="717"/>
                    <a:pt x="1254" y="698"/>
                  </a:cubicBezTo>
                  <a:cubicBezTo>
                    <a:pt x="1257" y="679"/>
                    <a:pt x="1297" y="668"/>
                    <a:pt x="1302" y="667"/>
                  </a:cubicBezTo>
                  <a:cubicBezTo>
                    <a:pt x="1305" y="666"/>
                    <a:pt x="1308" y="661"/>
                    <a:pt x="1306" y="655"/>
                  </a:cubicBezTo>
                  <a:cubicBezTo>
                    <a:pt x="1306" y="655"/>
                    <a:pt x="1306" y="656"/>
                    <a:pt x="1306" y="656"/>
                  </a:cubicBezTo>
                  <a:cubicBezTo>
                    <a:pt x="1307" y="656"/>
                    <a:pt x="1307" y="656"/>
                    <a:pt x="1307" y="656"/>
                  </a:cubicBezTo>
                  <a:cubicBezTo>
                    <a:pt x="1343" y="640"/>
                    <a:pt x="1329" y="640"/>
                    <a:pt x="1321" y="664"/>
                  </a:cubicBezTo>
                  <a:cubicBezTo>
                    <a:pt x="1313" y="687"/>
                    <a:pt x="1316" y="682"/>
                    <a:pt x="1348" y="672"/>
                  </a:cubicBezTo>
                  <a:cubicBezTo>
                    <a:pt x="1380" y="662"/>
                    <a:pt x="1409" y="645"/>
                    <a:pt x="1404" y="633"/>
                  </a:cubicBezTo>
                  <a:cubicBezTo>
                    <a:pt x="1398" y="621"/>
                    <a:pt x="1397" y="624"/>
                    <a:pt x="1383" y="640"/>
                  </a:cubicBezTo>
                  <a:cubicBezTo>
                    <a:pt x="1369" y="657"/>
                    <a:pt x="1355" y="632"/>
                    <a:pt x="1341" y="630"/>
                  </a:cubicBezTo>
                  <a:cubicBezTo>
                    <a:pt x="1327" y="629"/>
                    <a:pt x="1343" y="608"/>
                    <a:pt x="1343" y="608"/>
                  </a:cubicBezTo>
                  <a:cubicBezTo>
                    <a:pt x="1343" y="608"/>
                    <a:pt x="1303" y="600"/>
                    <a:pt x="1331" y="596"/>
                  </a:cubicBezTo>
                  <a:cubicBezTo>
                    <a:pt x="1358" y="591"/>
                    <a:pt x="1361" y="574"/>
                    <a:pt x="1337" y="573"/>
                  </a:cubicBezTo>
                  <a:cubicBezTo>
                    <a:pt x="1313" y="572"/>
                    <a:pt x="1260" y="618"/>
                    <a:pt x="1260" y="618"/>
                  </a:cubicBezTo>
                  <a:cubicBezTo>
                    <a:pt x="1260" y="618"/>
                    <a:pt x="1304" y="572"/>
                    <a:pt x="1330" y="555"/>
                  </a:cubicBezTo>
                  <a:cubicBezTo>
                    <a:pt x="1355" y="537"/>
                    <a:pt x="1407" y="571"/>
                    <a:pt x="1424" y="549"/>
                  </a:cubicBezTo>
                  <a:cubicBezTo>
                    <a:pt x="1440" y="528"/>
                    <a:pt x="1457" y="538"/>
                    <a:pt x="1457" y="538"/>
                  </a:cubicBezTo>
                  <a:cubicBezTo>
                    <a:pt x="1416" y="610"/>
                    <a:pt x="1416" y="610"/>
                    <a:pt x="1416" y="610"/>
                  </a:cubicBezTo>
                  <a:cubicBezTo>
                    <a:pt x="1416" y="610"/>
                    <a:pt x="1437" y="608"/>
                    <a:pt x="1469" y="610"/>
                  </a:cubicBezTo>
                  <a:cubicBezTo>
                    <a:pt x="1501" y="612"/>
                    <a:pt x="1509" y="574"/>
                    <a:pt x="1495" y="572"/>
                  </a:cubicBezTo>
                  <a:cubicBezTo>
                    <a:pt x="1480" y="570"/>
                    <a:pt x="1445" y="589"/>
                    <a:pt x="1467" y="560"/>
                  </a:cubicBezTo>
                  <a:cubicBezTo>
                    <a:pt x="1489" y="531"/>
                    <a:pt x="1484" y="485"/>
                    <a:pt x="1471" y="483"/>
                  </a:cubicBezTo>
                  <a:cubicBezTo>
                    <a:pt x="1458" y="481"/>
                    <a:pt x="1465" y="461"/>
                    <a:pt x="1465" y="461"/>
                  </a:cubicBezTo>
                  <a:cubicBezTo>
                    <a:pt x="1426" y="459"/>
                    <a:pt x="1410" y="422"/>
                    <a:pt x="1410" y="422"/>
                  </a:cubicBezTo>
                  <a:cubicBezTo>
                    <a:pt x="1418" y="407"/>
                    <a:pt x="1386" y="345"/>
                    <a:pt x="1386" y="345"/>
                  </a:cubicBezTo>
                  <a:cubicBezTo>
                    <a:pt x="1386" y="345"/>
                    <a:pt x="1367" y="332"/>
                    <a:pt x="1367" y="356"/>
                  </a:cubicBezTo>
                  <a:cubicBezTo>
                    <a:pt x="1367" y="379"/>
                    <a:pt x="1332" y="388"/>
                    <a:pt x="1329" y="373"/>
                  </a:cubicBezTo>
                  <a:cubicBezTo>
                    <a:pt x="1327" y="359"/>
                    <a:pt x="1316" y="368"/>
                    <a:pt x="1316" y="368"/>
                  </a:cubicBezTo>
                  <a:cubicBezTo>
                    <a:pt x="1317" y="318"/>
                    <a:pt x="1317" y="318"/>
                    <a:pt x="1317" y="318"/>
                  </a:cubicBezTo>
                  <a:cubicBezTo>
                    <a:pt x="1312" y="317"/>
                    <a:pt x="1296" y="316"/>
                    <a:pt x="1283" y="299"/>
                  </a:cubicBezTo>
                  <a:cubicBezTo>
                    <a:pt x="1270" y="282"/>
                    <a:pt x="1267" y="287"/>
                    <a:pt x="1256" y="288"/>
                  </a:cubicBezTo>
                  <a:cubicBezTo>
                    <a:pt x="1245" y="289"/>
                    <a:pt x="1244" y="281"/>
                    <a:pt x="1222" y="281"/>
                  </a:cubicBezTo>
                  <a:cubicBezTo>
                    <a:pt x="1200" y="280"/>
                    <a:pt x="1212" y="305"/>
                    <a:pt x="1207" y="335"/>
                  </a:cubicBezTo>
                  <a:cubicBezTo>
                    <a:pt x="1203" y="364"/>
                    <a:pt x="1186" y="371"/>
                    <a:pt x="1186" y="371"/>
                  </a:cubicBezTo>
                  <a:cubicBezTo>
                    <a:pt x="1215" y="406"/>
                    <a:pt x="1204" y="439"/>
                    <a:pt x="1204" y="439"/>
                  </a:cubicBezTo>
                  <a:cubicBezTo>
                    <a:pt x="1150" y="461"/>
                    <a:pt x="1159" y="483"/>
                    <a:pt x="1159" y="483"/>
                  </a:cubicBezTo>
                  <a:cubicBezTo>
                    <a:pt x="1170" y="500"/>
                    <a:pt x="1173" y="515"/>
                    <a:pt x="1157" y="531"/>
                  </a:cubicBezTo>
                  <a:cubicBezTo>
                    <a:pt x="1141" y="547"/>
                    <a:pt x="1117" y="499"/>
                    <a:pt x="1117" y="499"/>
                  </a:cubicBezTo>
                  <a:cubicBezTo>
                    <a:pt x="1127" y="454"/>
                    <a:pt x="1127" y="454"/>
                    <a:pt x="1127" y="454"/>
                  </a:cubicBezTo>
                  <a:cubicBezTo>
                    <a:pt x="1127" y="454"/>
                    <a:pt x="1084" y="457"/>
                    <a:pt x="1082" y="448"/>
                  </a:cubicBezTo>
                  <a:cubicBezTo>
                    <a:pt x="1080" y="438"/>
                    <a:pt x="1068" y="438"/>
                    <a:pt x="1051" y="422"/>
                  </a:cubicBezTo>
                  <a:cubicBezTo>
                    <a:pt x="1033" y="405"/>
                    <a:pt x="999" y="411"/>
                    <a:pt x="999" y="411"/>
                  </a:cubicBezTo>
                  <a:cubicBezTo>
                    <a:pt x="1001" y="389"/>
                    <a:pt x="1024" y="365"/>
                    <a:pt x="989" y="372"/>
                  </a:cubicBezTo>
                  <a:cubicBezTo>
                    <a:pt x="953" y="379"/>
                    <a:pt x="976" y="314"/>
                    <a:pt x="991" y="314"/>
                  </a:cubicBezTo>
                  <a:cubicBezTo>
                    <a:pt x="1005" y="314"/>
                    <a:pt x="1018" y="276"/>
                    <a:pt x="1029" y="276"/>
                  </a:cubicBezTo>
                  <a:cubicBezTo>
                    <a:pt x="1040" y="276"/>
                    <a:pt x="1043" y="267"/>
                    <a:pt x="1049" y="254"/>
                  </a:cubicBezTo>
                  <a:cubicBezTo>
                    <a:pt x="1055" y="242"/>
                    <a:pt x="1091" y="242"/>
                    <a:pt x="1100" y="224"/>
                  </a:cubicBezTo>
                  <a:cubicBezTo>
                    <a:pt x="1108" y="206"/>
                    <a:pt x="1089" y="210"/>
                    <a:pt x="1082" y="210"/>
                  </a:cubicBezTo>
                  <a:cubicBezTo>
                    <a:pt x="1076" y="210"/>
                    <a:pt x="1070" y="188"/>
                    <a:pt x="1091" y="199"/>
                  </a:cubicBezTo>
                  <a:cubicBezTo>
                    <a:pt x="1112" y="211"/>
                    <a:pt x="1119" y="184"/>
                    <a:pt x="1145" y="178"/>
                  </a:cubicBezTo>
                  <a:cubicBezTo>
                    <a:pt x="1171" y="172"/>
                    <a:pt x="1188" y="158"/>
                    <a:pt x="1194" y="148"/>
                  </a:cubicBezTo>
                  <a:cubicBezTo>
                    <a:pt x="1199" y="138"/>
                    <a:pt x="1181" y="114"/>
                    <a:pt x="1181" y="114"/>
                  </a:cubicBezTo>
                  <a:cubicBezTo>
                    <a:pt x="1181" y="114"/>
                    <a:pt x="1192" y="114"/>
                    <a:pt x="1197" y="101"/>
                  </a:cubicBezTo>
                  <a:cubicBezTo>
                    <a:pt x="1201" y="87"/>
                    <a:pt x="1180" y="73"/>
                    <a:pt x="1168" y="72"/>
                  </a:cubicBezTo>
                  <a:cubicBezTo>
                    <a:pt x="1155" y="70"/>
                    <a:pt x="1147" y="78"/>
                    <a:pt x="1151" y="96"/>
                  </a:cubicBezTo>
                  <a:cubicBezTo>
                    <a:pt x="1155" y="114"/>
                    <a:pt x="1136" y="99"/>
                    <a:pt x="1132" y="124"/>
                  </a:cubicBezTo>
                  <a:cubicBezTo>
                    <a:pt x="1129" y="149"/>
                    <a:pt x="1089" y="167"/>
                    <a:pt x="1103" y="136"/>
                  </a:cubicBezTo>
                  <a:cubicBezTo>
                    <a:pt x="1118" y="105"/>
                    <a:pt x="1095" y="78"/>
                    <a:pt x="1099" y="92"/>
                  </a:cubicBezTo>
                  <a:cubicBezTo>
                    <a:pt x="1103" y="105"/>
                    <a:pt x="1080" y="114"/>
                    <a:pt x="1080" y="114"/>
                  </a:cubicBezTo>
                  <a:cubicBezTo>
                    <a:pt x="1080" y="114"/>
                    <a:pt x="1094" y="88"/>
                    <a:pt x="1074" y="82"/>
                  </a:cubicBezTo>
                  <a:cubicBezTo>
                    <a:pt x="1054" y="77"/>
                    <a:pt x="1066" y="65"/>
                    <a:pt x="1064" y="51"/>
                  </a:cubicBezTo>
                  <a:cubicBezTo>
                    <a:pt x="1062" y="36"/>
                    <a:pt x="1058" y="5"/>
                    <a:pt x="1053" y="3"/>
                  </a:cubicBezTo>
                  <a:cubicBezTo>
                    <a:pt x="1048" y="0"/>
                    <a:pt x="1034" y="11"/>
                    <a:pt x="1024" y="42"/>
                  </a:cubicBezTo>
                  <a:cubicBezTo>
                    <a:pt x="1014" y="72"/>
                    <a:pt x="1021" y="61"/>
                    <a:pt x="1034" y="75"/>
                  </a:cubicBezTo>
                  <a:cubicBezTo>
                    <a:pt x="1048" y="89"/>
                    <a:pt x="1045" y="102"/>
                    <a:pt x="1026" y="118"/>
                  </a:cubicBezTo>
                  <a:cubicBezTo>
                    <a:pt x="1007" y="134"/>
                    <a:pt x="1015" y="106"/>
                    <a:pt x="1014" y="94"/>
                  </a:cubicBezTo>
                  <a:cubicBezTo>
                    <a:pt x="1013" y="81"/>
                    <a:pt x="996" y="65"/>
                    <a:pt x="980" y="85"/>
                  </a:cubicBezTo>
                  <a:cubicBezTo>
                    <a:pt x="965" y="105"/>
                    <a:pt x="977" y="108"/>
                    <a:pt x="977" y="108"/>
                  </a:cubicBezTo>
                  <a:cubicBezTo>
                    <a:pt x="977" y="108"/>
                    <a:pt x="1000" y="128"/>
                    <a:pt x="950" y="137"/>
                  </a:cubicBezTo>
                  <a:cubicBezTo>
                    <a:pt x="901" y="145"/>
                    <a:pt x="884" y="102"/>
                    <a:pt x="879" y="102"/>
                  </a:cubicBezTo>
                  <a:cubicBezTo>
                    <a:pt x="875" y="102"/>
                    <a:pt x="884" y="119"/>
                    <a:pt x="848" y="129"/>
                  </a:cubicBezTo>
                  <a:cubicBezTo>
                    <a:pt x="811" y="139"/>
                    <a:pt x="759" y="132"/>
                    <a:pt x="759" y="132"/>
                  </a:cubicBezTo>
                  <a:cubicBezTo>
                    <a:pt x="759" y="132"/>
                    <a:pt x="794" y="101"/>
                    <a:pt x="756" y="101"/>
                  </a:cubicBezTo>
                  <a:cubicBezTo>
                    <a:pt x="719" y="101"/>
                    <a:pt x="691" y="70"/>
                    <a:pt x="671" y="72"/>
                  </a:cubicBezTo>
                  <a:cubicBezTo>
                    <a:pt x="650" y="75"/>
                    <a:pt x="630" y="114"/>
                    <a:pt x="626" y="88"/>
                  </a:cubicBezTo>
                  <a:cubicBezTo>
                    <a:pt x="623" y="63"/>
                    <a:pt x="603" y="57"/>
                    <a:pt x="593" y="60"/>
                  </a:cubicBezTo>
                  <a:cubicBezTo>
                    <a:pt x="564" y="68"/>
                    <a:pt x="564" y="57"/>
                    <a:pt x="540" y="76"/>
                  </a:cubicBezTo>
                  <a:cubicBezTo>
                    <a:pt x="515" y="96"/>
                    <a:pt x="485" y="125"/>
                    <a:pt x="468" y="98"/>
                  </a:cubicBezTo>
                  <a:cubicBezTo>
                    <a:pt x="451" y="71"/>
                    <a:pt x="439" y="77"/>
                    <a:pt x="439" y="77"/>
                  </a:cubicBezTo>
                  <a:cubicBezTo>
                    <a:pt x="421" y="68"/>
                    <a:pt x="401" y="59"/>
                    <a:pt x="378" y="62"/>
                  </a:cubicBezTo>
                  <a:cubicBezTo>
                    <a:pt x="355" y="64"/>
                    <a:pt x="356" y="49"/>
                    <a:pt x="332" y="52"/>
                  </a:cubicBezTo>
                  <a:cubicBezTo>
                    <a:pt x="309" y="56"/>
                    <a:pt x="303" y="38"/>
                    <a:pt x="287" y="38"/>
                  </a:cubicBezTo>
                  <a:cubicBezTo>
                    <a:pt x="271" y="38"/>
                    <a:pt x="273" y="17"/>
                    <a:pt x="254" y="19"/>
                  </a:cubicBezTo>
                  <a:cubicBezTo>
                    <a:pt x="235" y="21"/>
                    <a:pt x="206" y="53"/>
                    <a:pt x="179" y="54"/>
                  </a:cubicBezTo>
                  <a:cubicBezTo>
                    <a:pt x="152" y="55"/>
                    <a:pt x="153" y="95"/>
                    <a:pt x="126" y="97"/>
                  </a:cubicBezTo>
                  <a:cubicBezTo>
                    <a:pt x="100" y="98"/>
                    <a:pt x="66" y="119"/>
                    <a:pt x="91" y="119"/>
                  </a:cubicBezTo>
                  <a:cubicBezTo>
                    <a:pt x="116" y="119"/>
                    <a:pt x="120" y="157"/>
                    <a:pt x="137" y="160"/>
                  </a:cubicBezTo>
                  <a:cubicBezTo>
                    <a:pt x="153" y="163"/>
                    <a:pt x="149" y="185"/>
                    <a:pt x="125" y="188"/>
                  </a:cubicBezTo>
                  <a:cubicBezTo>
                    <a:pt x="101" y="191"/>
                    <a:pt x="116" y="167"/>
                    <a:pt x="106" y="171"/>
                  </a:cubicBezTo>
                  <a:cubicBezTo>
                    <a:pt x="96" y="175"/>
                    <a:pt x="53" y="182"/>
                    <a:pt x="51" y="204"/>
                  </a:cubicBezTo>
                  <a:cubicBezTo>
                    <a:pt x="49" y="227"/>
                    <a:pt x="81" y="240"/>
                    <a:pt x="108" y="227"/>
                  </a:cubicBezTo>
                  <a:cubicBezTo>
                    <a:pt x="135" y="214"/>
                    <a:pt x="149" y="255"/>
                    <a:pt x="121" y="254"/>
                  </a:cubicBezTo>
                  <a:cubicBezTo>
                    <a:pt x="94" y="253"/>
                    <a:pt x="90" y="271"/>
                    <a:pt x="75" y="273"/>
                  </a:cubicBezTo>
                  <a:cubicBezTo>
                    <a:pt x="60" y="275"/>
                    <a:pt x="33" y="297"/>
                    <a:pt x="41" y="310"/>
                  </a:cubicBezTo>
                  <a:cubicBezTo>
                    <a:pt x="49" y="324"/>
                    <a:pt x="37" y="322"/>
                    <a:pt x="51" y="344"/>
                  </a:cubicBezTo>
                  <a:cubicBezTo>
                    <a:pt x="60" y="358"/>
                    <a:pt x="70" y="349"/>
                    <a:pt x="76" y="340"/>
                  </a:cubicBezTo>
                  <a:cubicBezTo>
                    <a:pt x="73" y="349"/>
                    <a:pt x="71" y="361"/>
                    <a:pt x="80" y="367"/>
                  </a:cubicBezTo>
                  <a:cubicBezTo>
                    <a:pt x="93" y="376"/>
                    <a:pt x="82" y="374"/>
                    <a:pt x="112" y="373"/>
                  </a:cubicBezTo>
                  <a:cubicBezTo>
                    <a:pt x="141" y="372"/>
                    <a:pt x="129" y="384"/>
                    <a:pt x="104" y="409"/>
                  </a:cubicBezTo>
                  <a:cubicBezTo>
                    <a:pt x="79" y="434"/>
                    <a:pt x="0" y="469"/>
                    <a:pt x="0" y="469"/>
                  </a:cubicBezTo>
                  <a:cubicBezTo>
                    <a:pt x="126" y="435"/>
                    <a:pt x="119" y="411"/>
                    <a:pt x="152" y="396"/>
                  </a:cubicBezTo>
                  <a:cubicBezTo>
                    <a:pt x="185" y="380"/>
                    <a:pt x="177" y="378"/>
                    <a:pt x="179" y="366"/>
                  </a:cubicBezTo>
                  <a:cubicBezTo>
                    <a:pt x="181" y="358"/>
                    <a:pt x="207" y="342"/>
                    <a:pt x="225" y="332"/>
                  </a:cubicBezTo>
                  <a:cubicBezTo>
                    <a:pt x="209" y="345"/>
                    <a:pt x="208" y="364"/>
                    <a:pt x="212" y="370"/>
                  </a:cubicBezTo>
                  <a:cubicBezTo>
                    <a:pt x="216" y="377"/>
                    <a:pt x="250" y="345"/>
                    <a:pt x="268" y="340"/>
                  </a:cubicBezTo>
                  <a:cubicBezTo>
                    <a:pt x="286" y="335"/>
                    <a:pt x="259" y="292"/>
                    <a:pt x="286" y="319"/>
                  </a:cubicBezTo>
                  <a:cubicBezTo>
                    <a:pt x="313" y="347"/>
                    <a:pt x="367" y="339"/>
                    <a:pt x="367" y="339"/>
                  </a:cubicBezTo>
                  <a:cubicBezTo>
                    <a:pt x="441" y="390"/>
                    <a:pt x="444" y="435"/>
                    <a:pt x="472" y="463"/>
                  </a:cubicBezTo>
                  <a:cubicBezTo>
                    <a:pt x="501" y="491"/>
                    <a:pt x="460" y="544"/>
                    <a:pt x="501" y="547"/>
                  </a:cubicBezTo>
                  <a:cubicBezTo>
                    <a:pt x="541" y="550"/>
                    <a:pt x="546" y="583"/>
                    <a:pt x="546" y="583"/>
                  </a:cubicBezTo>
                  <a:cubicBezTo>
                    <a:pt x="546" y="583"/>
                    <a:pt x="562" y="598"/>
                    <a:pt x="533" y="599"/>
                  </a:cubicBezTo>
                  <a:cubicBezTo>
                    <a:pt x="505" y="600"/>
                    <a:pt x="515" y="600"/>
                    <a:pt x="518" y="623"/>
                  </a:cubicBezTo>
                  <a:cubicBezTo>
                    <a:pt x="522" y="646"/>
                    <a:pt x="511" y="677"/>
                    <a:pt x="499" y="698"/>
                  </a:cubicBezTo>
                  <a:cubicBezTo>
                    <a:pt x="486" y="719"/>
                    <a:pt x="480" y="762"/>
                    <a:pt x="490" y="769"/>
                  </a:cubicBezTo>
                  <a:cubicBezTo>
                    <a:pt x="499" y="776"/>
                    <a:pt x="495" y="803"/>
                    <a:pt x="515" y="828"/>
                  </a:cubicBezTo>
                  <a:cubicBezTo>
                    <a:pt x="535" y="854"/>
                    <a:pt x="553" y="853"/>
                    <a:pt x="556" y="869"/>
                  </a:cubicBezTo>
                  <a:cubicBezTo>
                    <a:pt x="557" y="874"/>
                    <a:pt x="559" y="876"/>
                    <a:pt x="562" y="876"/>
                  </a:cubicBezTo>
                  <a:cubicBezTo>
                    <a:pt x="562" y="877"/>
                    <a:pt x="562" y="912"/>
                    <a:pt x="573" y="924"/>
                  </a:cubicBezTo>
                  <a:cubicBezTo>
                    <a:pt x="584" y="935"/>
                    <a:pt x="590" y="950"/>
                    <a:pt x="566" y="953"/>
                  </a:cubicBezTo>
                  <a:cubicBezTo>
                    <a:pt x="566" y="953"/>
                    <a:pt x="583" y="965"/>
                    <a:pt x="597" y="973"/>
                  </a:cubicBezTo>
                  <a:cubicBezTo>
                    <a:pt x="611" y="981"/>
                    <a:pt x="595" y="997"/>
                    <a:pt x="603" y="1004"/>
                  </a:cubicBezTo>
                  <a:cubicBezTo>
                    <a:pt x="610" y="1010"/>
                    <a:pt x="622" y="1034"/>
                    <a:pt x="631" y="1028"/>
                  </a:cubicBezTo>
                  <a:cubicBezTo>
                    <a:pt x="639" y="1023"/>
                    <a:pt x="634" y="1018"/>
                    <a:pt x="624" y="1004"/>
                  </a:cubicBezTo>
                  <a:cubicBezTo>
                    <a:pt x="614" y="990"/>
                    <a:pt x="630" y="988"/>
                    <a:pt x="609" y="952"/>
                  </a:cubicBezTo>
                  <a:cubicBezTo>
                    <a:pt x="589" y="916"/>
                    <a:pt x="586" y="906"/>
                    <a:pt x="592" y="894"/>
                  </a:cubicBezTo>
                  <a:cubicBezTo>
                    <a:pt x="592" y="894"/>
                    <a:pt x="605" y="894"/>
                    <a:pt x="607" y="909"/>
                  </a:cubicBezTo>
                  <a:cubicBezTo>
                    <a:pt x="609" y="925"/>
                    <a:pt x="637" y="965"/>
                    <a:pt x="646" y="974"/>
                  </a:cubicBezTo>
                  <a:cubicBezTo>
                    <a:pt x="655" y="983"/>
                    <a:pt x="636" y="986"/>
                    <a:pt x="648" y="993"/>
                  </a:cubicBezTo>
                  <a:cubicBezTo>
                    <a:pt x="661" y="999"/>
                    <a:pt x="696" y="1043"/>
                    <a:pt x="685" y="1069"/>
                  </a:cubicBezTo>
                  <a:cubicBezTo>
                    <a:pt x="685" y="1069"/>
                    <a:pt x="676" y="1081"/>
                    <a:pt x="694" y="1089"/>
                  </a:cubicBezTo>
                  <a:cubicBezTo>
                    <a:pt x="713" y="1097"/>
                    <a:pt x="784" y="1143"/>
                    <a:pt x="805" y="1139"/>
                  </a:cubicBezTo>
                  <a:cubicBezTo>
                    <a:pt x="826" y="1135"/>
                    <a:pt x="844" y="1135"/>
                    <a:pt x="851" y="1150"/>
                  </a:cubicBezTo>
                  <a:cubicBezTo>
                    <a:pt x="853" y="1156"/>
                    <a:pt x="856" y="1157"/>
                    <a:pt x="858" y="1157"/>
                  </a:cubicBezTo>
                  <a:cubicBezTo>
                    <a:pt x="857" y="1157"/>
                    <a:pt x="857" y="1157"/>
                    <a:pt x="857" y="1157"/>
                  </a:cubicBezTo>
                  <a:cubicBezTo>
                    <a:pt x="857" y="1157"/>
                    <a:pt x="869" y="1174"/>
                    <a:pt x="892" y="1170"/>
                  </a:cubicBezTo>
                  <a:cubicBezTo>
                    <a:pt x="915" y="1167"/>
                    <a:pt x="894" y="1187"/>
                    <a:pt x="923" y="1179"/>
                  </a:cubicBezTo>
                  <a:cubicBezTo>
                    <a:pt x="923" y="1179"/>
                    <a:pt x="932" y="1211"/>
                    <a:pt x="945" y="1213"/>
                  </a:cubicBezTo>
                  <a:cubicBezTo>
                    <a:pt x="945" y="1213"/>
                    <a:pt x="939" y="1230"/>
                    <a:pt x="952" y="1230"/>
                  </a:cubicBezTo>
                  <a:cubicBezTo>
                    <a:pt x="966" y="1230"/>
                    <a:pt x="961" y="1258"/>
                    <a:pt x="983" y="1256"/>
                  </a:cubicBezTo>
                  <a:cubicBezTo>
                    <a:pt x="1005" y="1253"/>
                    <a:pt x="1000" y="1280"/>
                    <a:pt x="1014" y="1270"/>
                  </a:cubicBezTo>
                  <a:cubicBezTo>
                    <a:pt x="1027" y="1259"/>
                    <a:pt x="1052" y="1231"/>
                    <a:pt x="1051" y="1272"/>
                  </a:cubicBezTo>
                  <a:cubicBezTo>
                    <a:pt x="1051" y="1272"/>
                    <a:pt x="1064" y="1297"/>
                    <a:pt x="1042" y="1328"/>
                  </a:cubicBezTo>
                  <a:cubicBezTo>
                    <a:pt x="1020" y="1359"/>
                    <a:pt x="976" y="1398"/>
                    <a:pt x="982" y="1414"/>
                  </a:cubicBezTo>
                  <a:cubicBezTo>
                    <a:pt x="988" y="1430"/>
                    <a:pt x="992" y="1427"/>
                    <a:pt x="975" y="1448"/>
                  </a:cubicBezTo>
                  <a:cubicBezTo>
                    <a:pt x="957" y="1470"/>
                    <a:pt x="981" y="1486"/>
                    <a:pt x="987" y="1499"/>
                  </a:cubicBezTo>
                  <a:cubicBezTo>
                    <a:pt x="992" y="1512"/>
                    <a:pt x="1027" y="1606"/>
                    <a:pt x="1026" y="1620"/>
                  </a:cubicBezTo>
                  <a:cubicBezTo>
                    <a:pt x="1025" y="1634"/>
                    <a:pt x="1101" y="1659"/>
                    <a:pt x="1099" y="1693"/>
                  </a:cubicBezTo>
                  <a:cubicBezTo>
                    <a:pt x="1097" y="1727"/>
                    <a:pt x="1081" y="1814"/>
                    <a:pt x="1053" y="1900"/>
                  </a:cubicBezTo>
                  <a:cubicBezTo>
                    <a:pt x="1024" y="1987"/>
                    <a:pt x="1049" y="1983"/>
                    <a:pt x="1000" y="2057"/>
                  </a:cubicBezTo>
                  <a:cubicBezTo>
                    <a:pt x="1000" y="2057"/>
                    <a:pt x="985" y="2145"/>
                    <a:pt x="975" y="2166"/>
                  </a:cubicBezTo>
                  <a:cubicBezTo>
                    <a:pt x="964" y="2187"/>
                    <a:pt x="952" y="2217"/>
                    <a:pt x="964" y="2214"/>
                  </a:cubicBezTo>
                  <a:cubicBezTo>
                    <a:pt x="976" y="2210"/>
                    <a:pt x="983" y="2157"/>
                    <a:pt x="997" y="2164"/>
                  </a:cubicBezTo>
                  <a:cubicBezTo>
                    <a:pt x="997" y="2164"/>
                    <a:pt x="969" y="2277"/>
                    <a:pt x="954" y="2301"/>
                  </a:cubicBezTo>
                  <a:cubicBezTo>
                    <a:pt x="938" y="2326"/>
                    <a:pt x="916" y="2399"/>
                    <a:pt x="924" y="2432"/>
                  </a:cubicBezTo>
                  <a:cubicBezTo>
                    <a:pt x="933" y="2467"/>
                    <a:pt x="912" y="2506"/>
                    <a:pt x="938" y="2528"/>
                  </a:cubicBezTo>
                  <a:cubicBezTo>
                    <a:pt x="964" y="2550"/>
                    <a:pt x="958" y="2570"/>
                    <a:pt x="1001" y="2574"/>
                  </a:cubicBezTo>
                  <a:cubicBezTo>
                    <a:pt x="1044" y="2578"/>
                    <a:pt x="1051" y="2569"/>
                    <a:pt x="1070" y="2564"/>
                  </a:cubicBezTo>
                  <a:cubicBezTo>
                    <a:pt x="1090" y="2559"/>
                    <a:pt x="1018" y="2561"/>
                    <a:pt x="1015" y="2486"/>
                  </a:cubicBezTo>
                  <a:cubicBezTo>
                    <a:pt x="1012" y="2411"/>
                    <a:pt x="1014" y="2411"/>
                    <a:pt x="1034" y="2407"/>
                  </a:cubicBezTo>
                  <a:cubicBezTo>
                    <a:pt x="1054" y="2404"/>
                    <a:pt x="1038" y="2391"/>
                    <a:pt x="1050" y="2375"/>
                  </a:cubicBezTo>
                  <a:cubicBezTo>
                    <a:pt x="1062" y="2359"/>
                    <a:pt x="1089" y="2351"/>
                    <a:pt x="1092" y="2326"/>
                  </a:cubicBezTo>
                  <a:cubicBezTo>
                    <a:pt x="1094" y="2300"/>
                    <a:pt x="1059" y="2313"/>
                    <a:pt x="1066" y="2279"/>
                  </a:cubicBezTo>
                  <a:cubicBezTo>
                    <a:pt x="1073" y="2245"/>
                    <a:pt x="1107" y="2252"/>
                    <a:pt x="1107" y="2252"/>
                  </a:cubicBezTo>
                  <a:cubicBezTo>
                    <a:pt x="1109" y="2215"/>
                    <a:pt x="1109" y="2215"/>
                    <a:pt x="1109" y="2215"/>
                  </a:cubicBezTo>
                  <a:cubicBezTo>
                    <a:pt x="1109" y="2215"/>
                    <a:pt x="1139" y="2215"/>
                    <a:pt x="1143" y="2196"/>
                  </a:cubicBezTo>
                  <a:cubicBezTo>
                    <a:pt x="1146" y="2177"/>
                    <a:pt x="1123" y="2191"/>
                    <a:pt x="1121" y="2176"/>
                  </a:cubicBezTo>
                  <a:cubicBezTo>
                    <a:pt x="1119" y="2160"/>
                    <a:pt x="1123" y="2139"/>
                    <a:pt x="1143" y="2159"/>
                  </a:cubicBezTo>
                  <a:cubicBezTo>
                    <a:pt x="1164" y="2179"/>
                    <a:pt x="1174" y="2127"/>
                    <a:pt x="1174" y="2127"/>
                  </a:cubicBezTo>
                  <a:cubicBezTo>
                    <a:pt x="1174" y="2127"/>
                    <a:pt x="1175" y="2102"/>
                    <a:pt x="1214" y="2105"/>
                  </a:cubicBezTo>
                  <a:cubicBezTo>
                    <a:pt x="1254" y="2107"/>
                    <a:pt x="1274" y="2077"/>
                    <a:pt x="1280" y="2045"/>
                  </a:cubicBezTo>
                  <a:cubicBezTo>
                    <a:pt x="1286" y="2014"/>
                    <a:pt x="1261" y="2055"/>
                    <a:pt x="1265" y="2019"/>
                  </a:cubicBezTo>
                  <a:cubicBezTo>
                    <a:pt x="1268" y="1983"/>
                    <a:pt x="1280" y="2027"/>
                    <a:pt x="1308" y="2010"/>
                  </a:cubicBezTo>
                  <a:cubicBezTo>
                    <a:pt x="1336" y="1992"/>
                    <a:pt x="1368" y="1956"/>
                    <a:pt x="1372" y="1944"/>
                  </a:cubicBezTo>
                  <a:cubicBezTo>
                    <a:pt x="1375" y="1931"/>
                    <a:pt x="1414" y="1898"/>
                    <a:pt x="1426" y="1876"/>
                  </a:cubicBezTo>
                  <a:cubicBezTo>
                    <a:pt x="1439" y="1854"/>
                    <a:pt x="1425" y="1831"/>
                    <a:pt x="1446" y="1809"/>
                  </a:cubicBezTo>
                  <a:cubicBezTo>
                    <a:pt x="1466" y="1787"/>
                    <a:pt x="1516" y="1769"/>
                    <a:pt x="1533" y="1770"/>
                  </a:cubicBezTo>
                  <a:cubicBezTo>
                    <a:pt x="1550" y="1771"/>
                    <a:pt x="1584" y="1711"/>
                    <a:pt x="1589" y="1687"/>
                  </a:cubicBezTo>
                  <a:cubicBezTo>
                    <a:pt x="1594" y="1662"/>
                    <a:pt x="1604" y="1612"/>
                    <a:pt x="1621" y="1589"/>
                  </a:cubicBezTo>
                  <a:cubicBezTo>
                    <a:pt x="1638" y="1566"/>
                    <a:pt x="1681" y="1543"/>
                    <a:pt x="1681" y="1496"/>
                  </a:cubicBezTo>
                  <a:cubicBezTo>
                    <a:pt x="1681" y="1449"/>
                    <a:pt x="1671" y="1472"/>
                    <a:pt x="1651" y="1463"/>
                  </a:cubicBezTo>
                  <a:close/>
                  <a:moveTo>
                    <a:pt x="925" y="1098"/>
                  </a:moveTo>
                  <a:cubicBezTo>
                    <a:pt x="923" y="1099"/>
                    <a:pt x="922" y="1101"/>
                    <a:pt x="920" y="1102"/>
                  </a:cubicBezTo>
                  <a:cubicBezTo>
                    <a:pt x="922" y="1101"/>
                    <a:pt x="923" y="1099"/>
                    <a:pt x="925" y="1098"/>
                  </a:cubicBezTo>
                  <a:close/>
                  <a:moveTo>
                    <a:pt x="1301" y="647"/>
                  </a:moveTo>
                  <a:cubicBezTo>
                    <a:pt x="1300" y="646"/>
                    <a:pt x="1299" y="646"/>
                    <a:pt x="1297" y="645"/>
                  </a:cubicBezTo>
                  <a:cubicBezTo>
                    <a:pt x="1299" y="646"/>
                    <a:pt x="1300" y="646"/>
                    <a:pt x="1301" y="647"/>
                  </a:cubicBezTo>
                  <a:close/>
                  <a:moveTo>
                    <a:pt x="581" y="870"/>
                  </a:moveTo>
                  <a:cubicBezTo>
                    <a:pt x="584" y="870"/>
                    <a:pt x="586" y="869"/>
                    <a:pt x="588" y="869"/>
                  </a:cubicBezTo>
                  <a:cubicBezTo>
                    <a:pt x="586" y="869"/>
                    <a:pt x="584" y="870"/>
                    <a:pt x="581" y="870"/>
                  </a:cubicBezTo>
                  <a:close/>
                  <a:moveTo>
                    <a:pt x="917" y="1104"/>
                  </a:moveTo>
                  <a:cubicBezTo>
                    <a:pt x="918" y="1104"/>
                    <a:pt x="919" y="1103"/>
                    <a:pt x="920" y="1102"/>
                  </a:cubicBezTo>
                  <a:cubicBezTo>
                    <a:pt x="919" y="1103"/>
                    <a:pt x="918" y="1104"/>
                    <a:pt x="917" y="11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43"/>
            <p:cNvSpPr/>
            <p:nvPr/>
          </p:nvSpPr>
          <p:spPr>
            <a:xfrm>
              <a:off x="1341438" y="2771776"/>
              <a:ext cx="746125" cy="828675"/>
            </a:xfrm>
            <a:custGeom>
              <a:rect b="b" l="l" r="r" t="t"/>
              <a:pathLst>
                <a:path extrusionOk="0" h="827" w="745">
                  <a:moveTo>
                    <a:pt x="623" y="547"/>
                  </a:moveTo>
                  <a:cubicBezTo>
                    <a:pt x="620" y="543"/>
                    <a:pt x="639" y="537"/>
                    <a:pt x="633" y="508"/>
                  </a:cubicBezTo>
                  <a:cubicBezTo>
                    <a:pt x="626" y="479"/>
                    <a:pt x="639" y="464"/>
                    <a:pt x="638" y="461"/>
                  </a:cubicBezTo>
                  <a:cubicBezTo>
                    <a:pt x="637" y="458"/>
                    <a:pt x="626" y="428"/>
                    <a:pt x="640" y="426"/>
                  </a:cubicBezTo>
                  <a:cubicBezTo>
                    <a:pt x="653" y="424"/>
                    <a:pt x="653" y="418"/>
                    <a:pt x="654" y="404"/>
                  </a:cubicBezTo>
                  <a:cubicBezTo>
                    <a:pt x="654" y="391"/>
                    <a:pt x="671" y="395"/>
                    <a:pt x="671" y="386"/>
                  </a:cubicBezTo>
                  <a:cubicBezTo>
                    <a:pt x="670" y="378"/>
                    <a:pt x="658" y="368"/>
                    <a:pt x="664" y="357"/>
                  </a:cubicBezTo>
                  <a:cubicBezTo>
                    <a:pt x="670" y="346"/>
                    <a:pt x="683" y="337"/>
                    <a:pt x="670" y="327"/>
                  </a:cubicBezTo>
                  <a:cubicBezTo>
                    <a:pt x="657" y="316"/>
                    <a:pt x="665" y="318"/>
                    <a:pt x="646" y="305"/>
                  </a:cubicBezTo>
                  <a:cubicBezTo>
                    <a:pt x="627" y="292"/>
                    <a:pt x="672" y="281"/>
                    <a:pt x="678" y="281"/>
                  </a:cubicBezTo>
                  <a:cubicBezTo>
                    <a:pt x="685" y="281"/>
                    <a:pt x="692" y="287"/>
                    <a:pt x="692" y="270"/>
                  </a:cubicBezTo>
                  <a:cubicBezTo>
                    <a:pt x="693" y="253"/>
                    <a:pt x="679" y="270"/>
                    <a:pt x="674" y="244"/>
                  </a:cubicBezTo>
                  <a:cubicBezTo>
                    <a:pt x="673" y="238"/>
                    <a:pt x="671" y="234"/>
                    <a:pt x="669" y="233"/>
                  </a:cubicBezTo>
                  <a:cubicBezTo>
                    <a:pt x="671" y="227"/>
                    <a:pt x="673" y="221"/>
                    <a:pt x="677" y="217"/>
                  </a:cubicBezTo>
                  <a:cubicBezTo>
                    <a:pt x="687" y="208"/>
                    <a:pt x="680" y="198"/>
                    <a:pt x="667" y="199"/>
                  </a:cubicBezTo>
                  <a:cubicBezTo>
                    <a:pt x="664" y="196"/>
                    <a:pt x="663" y="191"/>
                    <a:pt x="664" y="186"/>
                  </a:cubicBezTo>
                  <a:cubicBezTo>
                    <a:pt x="665" y="185"/>
                    <a:pt x="666" y="184"/>
                    <a:pt x="667" y="184"/>
                  </a:cubicBezTo>
                  <a:cubicBezTo>
                    <a:pt x="673" y="181"/>
                    <a:pt x="677" y="173"/>
                    <a:pt x="680" y="164"/>
                  </a:cubicBezTo>
                  <a:cubicBezTo>
                    <a:pt x="691" y="151"/>
                    <a:pt x="712" y="129"/>
                    <a:pt x="721" y="127"/>
                  </a:cubicBezTo>
                  <a:cubicBezTo>
                    <a:pt x="734" y="122"/>
                    <a:pt x="744" y="110"/>
                    <a:pt x="745" y="98"/>
                  </a:cubicBezTo>
                  <a:cubicBezTo>
                    <a:pt x="744" y="82"/>
                    <a:pt x="724" y="81"/>
                    <a:pt x="708" y="79"/>
                  </a:cubicBezTo>
                  <a:cubicBezTo>
                    <a:pt x="683" y="75"/>
                    <a:pt x="672" y="115"/>
                    <a:pt x="649" y="111"/>
                  </a:cubicBezTo>
                  <a:cubicBezTo>
                    <a:pt x="636" y="104"/>
                    <a:pt x="617" y="61"/>
                    <a:pt x="616" y="44"/>
                  </a:cubicBezTo>
                  <a:cubicBezTo>
                    <a:pt x="614" y="34"/>
                    <a:pt x="614" y="21"/>
                    <a:pt x="601" y="20"/>
                  </a:cubicBezTo>
                  <a:cubicBezTo>
                    <a:pt x="580" y="25"/>
                    <a:pt x="562" y="15"/>
                    <a:pt x="543" y="27"/>
                  </a:cubicBezTo>
                  <a:cubicBezTo>
                    <a:pt x="547" y="9"/>
                    <a:pt x="483" y="5"/>
                    <a:pt x="464" y="1"/>
                  </a:cubicBezTo>
                  <a:cubicBezTo>
                    <a:pt x="448" y="0"/>
                    <a:pt x="435" y="6"/>
                    <a:pt x="420" y="7"/>
                  </a:cubicBezTo>
                  <a:cubicBezTo>
                    <a:pt x="379" y="2"/>
                    <a:pt x="359" y="20"/>
                    <a:pt x="323" y="31"/>
                  </a:cubicBezTo>
                  <a:cubicBezTo>
                    <a:pt x="313" y="36"/>
                    <a:pt x="310" y="54"/>
                    <a:pt x="303" y="62"/>
                  </a:cubicBezTo>
                  <a:cubicBezTo>
                    <a:pt x="293" y="33"/>
                    <a:pt x="270" y="38"/>
                    <a:pt x="271" y="67"/>
                  </a:cubicBezTo>
                  <a:cubicBezTo>
                    <a:pt x="272" y="82"/>
                    <a:pt x="267" y="92"/>
                    <a:pt x="250" y="91"/>
                  </a:cubicBezTo>
                  <a:cubicBezTo>
                    <a:pt x="230" y="90"/>
                    <a:pt x="233" y="80"/>
                    <a:pt x="206" y="81"/>
                  </a:cubicBezTo>
                  <a:cubicBezTo>
                    <a:pt x="185" y="83"/>
                    <a:pt x="130" y="84"/>
                    <a:pt x="137" y="114"/>
                  </a:cubicBezTo>
                  <a:cubicBezTo>
                    <a:pt x="138" y="117"/>
                    <a:pt x="131" y="119"/>
                    <a:pt x="129" y="118"/>
                  </a:cubicBezTo>
                  <a:cubicBezTo>
                    <a:pt x="116" y="109"/>
                    <a:pt x="94" y="124"/>
                    <a:pt x="93" y="139"/>
                  </a:cubicBezTo>
                  <a:cubicBezTo>
                    <a:pt x="94" y="144"/>
                    <a:pt x="93" y="154"/>
                    <a:pt x="87" y="155"/>
                  </a:cubicBezTo>
                  <a:cubicBezTo>
                    <a:pt x="54" y="149"/>
                    <a:pt x="67" y="176"/>
                    <a:pt x="46" y="181"/>
                  </a:cubicBezTo>
                  <a:cubicBezTo>
                    <a:pt x="34" y="187"/>
                    <a:pt x="22" y="183"/>
                    <a:pt x="8" y="188"/>
                  </a:cubicBezTo>
                  <a:cubicBezTo>
                    <a:pt x="2" y="189"/>
                    <a:pt x="0" y="201"/>
                    <a:pt x="7" y="205"/>
                  </a:cubicBezTo>
                  <a:cubicBezTo>
                    <a:pt x="14" y="211"/>
                    <a:pt x="19" y="211"/>
                    <a:pt x="25" y="211"/>
                  </a:cubicBezTo>
                  <a:cubicBezTo>
                    <a:pt x="24" y="213"/>
                    <a:pt x="23" y="215"/>
                    <a:pt x="23" y="217"/>
                  </a:cubicBezTo>
                  <a:cubicBezTo>
                    <a:pt x="19" y="247"/>
                    <a:pt x="88" y="262"/>
                    <a:pt x="63" y="263"/>
                  </a:cubicBezTo>
                  <a:cubicBezTo>
                    <a:pt x="38" y="264"/>
                    <a:pt x="34" y="265"/>
                    <a:pt x="31" y="274"/>
                  </a:cubicBezTo>
                  <a:cubicBezTo>
                    <a:pt x="27" y="284"/>
                    <a:pt x="57" y="294"/>
                    <a:pt x="57" y="294"/>
                  </a:cubicBezTo>
                  <a:cubicBezTo>
                    <a:pt x="53" y="314"/>
                    <a:pt x="90" y="326"/>
                    <a:pt x="90" y="326"/>
                  </a:cubicBezTo>
                  <a:cubicBezTo>
                    <a:pt x="95" y="305"/>
                    <a:pt x="135" y="322"/>
                    <a:pt x="165" y="324"/>
                  </a:cubicBezTo>
                  <a:cubicBezTo>
                    <a:pt x="195" y="326"/>
                    <a:pt x="231" y="433"/>
                    <a:pt x="217" y="458"/>
                  </a:cubicBezTo>
                  <a:cubicBezTo>
                    <a:pt x="203" y="484"/>
                    <a:pt x="203" y="486"/>
                    <a:pt x="212" y="499"/>
                  </a:cubicBezTo>
                  <a:cubicBezTo>
                    <a:pt x="221" y="512"/>
                    <a:pt x="230" y="458"/>
                    <a:pt x="236" y="481"/>
                  </a:cubicBezTo>
                  <a:cubicBezTo>
                    <a:pt x="241" y="505"/>
                    <a:pt x="271" y="534"/>
                    <a:pt x="252" y="531"/>
                  </a:cubicBezTo>
                  <a:cubicBezTo>
                    <a:pt x="233" y="528"/>
                    <a:pt x="204" y="508"/>
                    <a:pt x="211" y="521"/>
                  </a:cubicBezTo>
                  <a:cubicBezTo>
                    <a:pt x="218" y="534"/>
                    <a:pt x="241" y="545"/>
                    <a:pt x="254" y="547"/>
                  </a:cubicBezTo>
                  <a:cubicBezTo>
                    <a:pt x="266" y="549"/>
                    <a:pt x="256" y="587"/>
                    <a:pt x="237" y="590"/>
                  </a:cubicBezTo>
                  <a:cubicBezTo>
                    <a:pt x="218" y="593"/>
                    <a:pt x="217" y="604"/>
                    <a:pt x="211" y="641"/>
                  </a:cubicBezTo>
                  <a:cubicBezTo>
                    <a:pt x="205" y="677"/>
                    <a:pt x="250" y="776"/>
                    <a:pt x="255" y="792"/>
                  </a:cubicBezTo>
                  <a:cubicBezTo>
                    <a:pt x="260" y="808"/>
                    <a:pt x="295" y="788"/>
                    <a:pt x="292" y="802"/>
                  </a:cubicBezTo>
                  <a:cubicBezTo>
                    <a:pt x="288" y="817"/>
                    <a:pt x="315" y="823"/>
                    <a:pt x="315" y="823"/>
                  </a:cubicBezTo>
                  <a:cubicBezTo>
                    <a:pt x="315" y="823"/>
                    <a:pt x="336" y="827"/>
                    <a:pt x="343" y="783"/>
                  </a:cubicBezTo>
                  <a:cubicBezTo>
                    <a:pt x="349" y="740"/>
                    <a:pt x="349" y="750"/>
                    <a:pt x="365" y="739"/>
                  </a:cubicBezTo>
                  <a:cubicBezTo>
                    <a:pt x="380" y="728"/>
                    <a:pt x="358" y="711"/>
                    <a:pt x="379" y="695"/>
                  </a:cubicBezTo>
                  <a:cubicBezTo>
                    <a:pt x="400" y="678"/>
                    <a:pt x="427" y="675"/>
                    <a:pt x="446" y="658"/>
                  </a:cubicBezTo>
                  <a:cubicBezTo>
                    <a:pt x="465" y="641"/>
                    <a:pt x="493" y="622"/>
                    <a:pt x="490" y="606"/>
                  </a:cubicBezTo>
                  <a:cubicBezTo>
                    <a:pt x="487" y="590"/>
                    <a:pt x="529" y="612"/>
                    <a:pt x="557" y="593"/>
                  </a:cubicBezTo>
                  <a:cubicBezTo>
                    <a:pt x="584" y="574"/>
                    <a:pt x="626" y="552"/>
                    <a:pt x="623" y="5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43"/>
            <p:cNvSpPr/>
            <p:nvPr/>
          </p:nvSpPr>
          <p:spPr>
            <a:xfrm>
              <a:off x="5035550" y="5357813"/>
              <a:ext cx="120650" cy="219075"/>
            </a:xfrm>
            <a:custGeom>
              <a:rect b="b" l="l" r="r" t="t"/>
              <a:pathLst>
                <a:path extrusionOk="0" h="219" w="12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" name="Google Shape;76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oogle Shape;398;p52"/>
          <p:cNvGrpSpPr/>
          <p:nvPr/>
        </p:nvGrpSpPr>
        <p:grpSpPr>
          <a:xfrm>
            <a:off x="-2638737" y="-1539407"/>
            <a:ext cx="12798846" cy="4740686"/>
            <a:chOff x="-2638737" y="-1539407"/>
            <a:chExt cx="12798846" cy="4740686"/>
          </a:xfrm>
        </p:grpSpPr>
        <p:sp>
          <p:nvSpPr>
            <p:cNvPr id="399" name="Google Shape;399;p52"/>
            <p:cNvSpPr/>
            <p:nvPr/>
          </p:nvSpPr>
          <p:spPr>
            <a:xfrm rot="-3664217">
              <a:off x="8187703" y="-156701"/>
              <a:ext cx="1666778" cy="1681594"/>
            </a:xfrm>
            <a:custGeom>
              <a:rect b="b" l="l" r="r" t="t"/>
              <a:pathLst>
                <a:path extrusionOk="0" h="1439" w="1428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52"/>
            <p:cNvSpPr/>
            <p:nvPr/>
          </p:nvSpPr>
          <p:spPr>
            <a:xfrm rot="-3664212">
              <a:off x="8345178" y="69642"/>
              <a:ext cx="1101929" cy="957473"/>
            </a:xfrm>
            <a:custGeom>
              <a:rect b="b" l="l" r="r" t="t"/>
              <a:pathLst>
                <a:path extrusionOk="0" h="819" w="943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52"/>
            <p:cNvSpPr/>
            <p:nvPr/>
          </p:nvSpPr>
          <p:spPr>
            <a:xfrm rot="-3664218">
              <a:off x="9114878" y="1024869"/>
              <a:ext cx="468550" cy="351875"/>
            </a:xfrm>
            <a:custGeom>
              <a:rect b="b" l="l" r="r" t="t"/>
              <a:pathLst>
                <a:path extrusionOk="0" h="302" w="401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52"/>
            <p:cNvSpPr/>
            <p:nvPr/>
          </p:nvSpPr>
          <p:spPr>
            <a:xfrm rot="-3664212">
              <a:off x="6431515" y="-1034428"/>
              <a:ext cx="1876053" cy="1224160"/>
            </a:xfrm>
            <a:custGeom>
              <a:rect b="b" l="l" r="r" t="t"/>
              <a:pathLst>
                <a:path extrusionOk="0" h="1048" w="1607">
                  <a:moveTo>
                    <a:pt x="1183" y="1023"/>
                  </a:moveTo>
                  <a:cubicBezTo>
                    <a:pt x="1083" y="1023"/>
                    <a:pt x="996" y="1006"/>
                    <a:pt x="968" y="992"/>
                  </a:cubicBezTo>
                  <a:cubicBezTo>
                    <a:pt x="897" y="957"/>
                    <a:pt x="674" y="923"/>
                    <a:pt x="551" y="915"/>
                  </a:cubicBezTo>
                  <a:cubicBezTo>
                    <a:pt x="440" y="908"/>
                    <a:pt x="227" y="836"/>
                    <a:pt x="177" y="778"/>
                  </a:cubicBezTo>
                  <a:cubicBezTo>
                    <a:pt x="140" y="734"/>
                    <a:pt x="129" y="673"/>
                    <a:pt x="119" y="614"/>
                  </a:cubicBezTo>
                  <a:cubicBezTo>
                    <a:pt x="114" y="587"/>
                    <a:pt x="110" y="561"/>
                    <a:pt x="103" y="537"/>
                  </a:cubicBezTo>
                  <a:cubicBezTo>
                    <a:pt x="94" y="505"/>
                    <a:pt x="79" y="468"/>
                    <a:pt x="64" y="429"/>
                  </a:cubicBezTo>
                  <a:cubicBezTo>
                    <a:pt x="42" y="373"/>
                    <a:pt x="19" y="315"/>
                    <a:pt x="11" y="267"/>
                  </a:cubicBezTo>
                  <a:cubicBezTo>
                    <a:pt x="2" y="218"/>
                    <a:pt x="68" y="154"/>
                    <a:pt x="108" y="120"/>
                  </a:cubicBezTo>
                  <a:cubicBezTo>
                    <a:pt x="165" y="73"/>
                    <a:pt x="238" y="29"/>
                    <a:pt x="285" y="14"/>
                  </a:cubicBezTo>
                  <a:cubicBezTo>
                    <a:pt x="328" y="0"/>
                    <a:pt x="401" y="29"/>
                    <a:pt x="485" y="62"/>
                  </a:cubicBezTo>
                  <a:cubicBezTo>
                    <a:pt x="581" y="99"/>
                    <a:pt x="690" y="142"/>
                    <a:pt x="776" y="128"/>
                  </a:cubicBezTo>
                  <a:cubicBezTo>
                    <a:pt x="983" y="95"/>
                    <a:pt x="1272" y="57"/>
                    <a:pt x="1401" y="106"/>
                  </a:cubicBezTo>
                  <a:cubicBezTo>
                    <a:pt x="1466" y="131"/>
                    <a:pt x="1530" y="239"/>
                    <a:pt x="1566" y="390"/>
                  </a:cubicBezTo>
                  <a:cubicBezTo>
                    <a:pt x="1604" y="544"/>
                    <a:pt x="1607" y="707"/>
                    <a:pt x="1572" y="825"/>
                  </a:cubicBezTo>
                  <a:cubicBezTo>
                    <a:pt x="1552" y="894"/>
                    <a:pt x="1503" y="946"/>
                    <a:pt x="1426" y="980"/>
                  </a:cubicBezTo>
                  <a:cubicBezTo>
                    <a:pt x="1352" y="1012"/>
                    <a:pt x="1263" y="1023"/>
                    <a:pt x="1183" y="1023"/>
                  </a:cubicBezTo>
                  <a:close/>
                  <a:moveTo>
                    <a:pt x="311" y="14"/>
                  </a:moveTo>
                  <a:cubicBezTo>
                    <a:pt x="302" y="14"/>
                    <a:pt x="294" y="15"/>
                    <a:pt x="286" y="18"/>
                  </a:cubicBezTo>
                  <a:cubicBezTo>
                    <a:pt x="193" y="48"/>
                    <a:pt x="0" y="188"/>
                    <a:pt x="15" y="266"/>
                  </a:cubicBezTo>
                  <a:cubicBezTo>
                    <a:pt x="23" y="314"/>
                    <a:pt x="46" y="372"/>
                    <a:pt x="68" y="428"/>
                  </a:cubicBezTo>
                  <a:cubicBezTo>
                    <a:pt x="83" y="467"/>
                    <a:pt x="98" y="504"/>
                    <a:pt x="107" y="536"/>
                  </a:cubicBezTo>
                  <a:cubicBezTo>
                    <a:pt x="114" y="560"/>
                    <a:pt x="118" y="586"/>
                    <a:pt x="123" y="613"/>
                  </a:cubicBezTo>
                  <a:cubicBezTo>
                    <a:pt x="133" y="672"/>
                    <a:pt x="143" y="732"/>
                    <a:pt x="180" y="775"/>
                  </a:cubicBezTo>
                  <a:cubicBezTo>
                    <a:pt x="229" y="831"/>
                    <a:pt x="443" y="904"/>
                    <a:pt x="552" y="911"/>
                  </a:cubicBezTo>
                  <a:cubicBezTo>
                    <a:pt x="657" y="918"/>
                    <a:pt x="893" y="950"/>
                    <a:pt x="970" y="989"/>
                  </a:cubicBezTo>
                  <a:cubicBezTo>
                    <a:pt x="1019" y="1013"/>
                    <a:pt x="1259" y="1048"/>
                    <a:pt x="1424" y="976"/>
                  </a:cubicBezTo>
                  <a:cubicBezTo>
                    <a:pt x="1500" y="943"/>
                    <a:pt x="1549" y="892"/>
                    <a:pt x="1568" y="824"/>
                  </a:cubicBezTo>
                  <a:cubicBezTo>
                    <a:pt x="1603" y="706"/>
                    <a:pt x="1600" y="544"/>
                    <a:pt x="1562" y="391"/>
                  </a:cubicBezTo>
                  <a:cubicBezTo>
                    <a:pt x="1526" y="242"/>
                    <a:pt x="1464" y="134"/>
                    <a:pt x="1400" y="110"/>
                  </a:cubicBezTo>
                  <a:cubicBezTo>
                    <a:pt x="1272" y="62"/>
                    <a:pt x="983" y="100"/>
                    <a:pt x="777" y="132"/>
                  </a:cubicBezTo>
                  <a:cubicBezTo>
                    <a:pt x="689" y="146"/>
                    <a:pt x="580" y="103"/>
                    <a:pt x="483" y="65"/>
                  </a:cubicBezTo>
                  <a:cubicBezTo>
                    <a:pt x="415" y="38"/>
                    <a:pt x="354" y="14"/>
                    <a:pt x="311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52"/>
            <p:cNvSpPr/>
            <p:nvPr/>
          </p:nvSpPr>
          <p:spPr>
            <a:xfrm rot="-3664214">
              <a:off x="6646657" y="-843952"/>
              <a:ext cx="1451951" cy="874134"/>
            </a:xfrm>
            <a:custGeom>
              <a:rect b="b" l="l" r="r" t="t"/>
              <a:pathLst>
                <a:path extrusionOk="0" h="748" w="1243">
                  <a:moveTo>
                    <a:pt x="977" y="725"/>
                  </a:moveTo>
                  <a:cubicBezTo>
                    <a:pt x="857" y="725"/>
                    <a:pt x="711" y="705"/>
                    <a:pt x="655" y="690"/>
                  </a:cubicBezTo>
                  <a:cubicBezTo>
                    <a:pt x="613" y="678"/>
                    <a:pt x="527" y="663"/>
                    <a:pt x="436" y="648"/>
                  </a:cubicBezTo>
                  <a:cubicBezTo>
                    <a:pt x="320" y="628"/>
                    <a:pt x="200" y="607"/>
                    <a:pt x="154" y="590"/>
                  </a:cubicBezTo>
                  <a:cubicBezTo>
                    <a:pt x="84" y="566"/>
                    <a:pt x="55" y="453"/>
                    <a:pt x="34" y="371"/>
                  </a:cubicBezTo>
                  <a:cubicBezTo>
                    <a:pt x="30" y="355"/>
                    <a:pt x="27" y="340"/>
                    <a:pt x="23" y="328"/>
                  </a:cubicBezTo>
                  <a:cubicBezTo>
                    <a:pt x="0" y="249"/>
                    <a:pt x="4" y="134"/>
                    <a:pt x="92" y="69"/>
                  </a:cubicBezTo>
                  <a:cubicBezTo>
                    <a:pt x="186" y="0"/>
                    <a:pt x="356" y="49"/>
                    <a:pt x="386" y="61"/>
                  </a:cubicBezTo>
                  <a:cubicBezTo>
                    <a:pt x="448" y="88"/>
                    <a:pt x="645" y="90"/>
                    <a:pt x="741" y="72"/>
                  </a:cubicBezTo>
                  <a:cubicBezTo>
                    <a:pt x="839" y="55"/>
                    <a:pt x="1076" y="84"/>
                    <a:pt x="1161" y="202"/>
                  </a:cubicBezTo>
                  <a:cubicBezTo>
                    <a:pt x="1243" y="314"/>
                    <a:pt x="1218" y="639"/>
                    <a:pt x="1143" y="697"/>
                  </a:cubicBezTo>
                  <a:cubicBezTo>
                    <a:pt x="1115" y="718"/>
                    <a:pt x="1051" y="725"/>
                    <a:pt x="977" y="725"/>
                  </a:cubicBezTo>
                  <a:close/>
                  <a:moveTo>
                    <a:pt x="226" y="37"/>
                  </a:moveTo>
                  <a:cubicBezTo>
                    <a:pt x="179" y="37"/>
                    <a:pt x="131" y="46"/>
                    <a:pt x="95" y="72"/>
                  </a:cubicBezTo>
                  <a:cubicBezTo>
                    <a:pt x="8" y="136"/>
                    <a:pt x="4" y="249"/>
                    <a:pt x="27" y="327"/>
                  </a:cubicBezTo>
                  <a:cubicBezTo>
                    <a:pt x="31" y="339"/>
                    <a:pt x="34" y="354"/>
                    <a:pt x="38" y="370"/>
                  </a:cubicBezTo>
                  <a:cubicBezTo>
                    <a:pt x="59" y="451"/>
                    <a:pt x="87" y="562"/>
                    <a:pt x="155" y="587"/>
                  </a:cubicBezTo>
                  <a:cubicBezTo>
                    <a:pt x="201" y="603"/>
                    <a:pt x="321" y="623"/>
                    <a:pt x="437" y="643"/>
                  </a:cubicBezTo>
                  <a:cubicBezTo>
                    <a:pt x="528" y="659"/>
                    <a:pt x="614" y="674"/>
                    <a:pt x="656" y="686"/>
                  </a:cubicBezTo>
                  <a:cubicBezTo>
                    <a:pt x="747" y="711"/>
                    <a:pt x="1069" y="748"/>
                    <a:pt x="1140" y="693"/>
                  </a:cubicBezTo>
                  <a:cubicBezTo>
                    <a:pt x="1174" y="668"/>
                    <a:pt x="1201" y="578"/>
                    <a:pt x="1207" y="471"/>
                  </a:cubicBezTo>
                  <a:cubicBezTo>
                    <a:pt x="1213" y="355"/>
                    <a:pt x="1195" y="255"/>
                    <a:pt x="1158" y="204"/>
                  </a:cubicBezTo>
                  <a:cubicBezTo>
                    <a:pt x="1077" y="93"/>
                    <a:pt x="843" y="58"/>
                    <a:pt x="742" y="76"/>
                  </a:cubicBezTo>
                  <a:cubicBezTo>
                    <a:pt x="643" y="94"/>
                    <a:pt x="448" y="92"/>
                    <a:pt x="384" y="65"/>
                  </a:cubicBezTo>
                  <a:cubicBezTo>
                    <a:pt x="384" y="65"/>
                    <a:pt x="384" y="65"/>
                    <a:pt x="384" y="65"/>
                  </a:cubicBezTo>
                  <a:cubicBezTo>
                    <a:pt x="367" y="58"/>
                    <a:pt x="298" y="37"/>
                    <a:pt x="226" y="3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52"/>
            <p:cNvSpPr/>
            <p:nvPr/>
          </p:nvSpPr>
          <p:spPr>
            <a:xfrm rot="-3664210">
              <a:off x="6813009" y="-607310"/>
              <a:ext cx="1070443" cy="538926"/>
            </a:xfrm>
            <a:custGeom>
              <a:rect b="b" l="l" r="r" t="t"/>
              <a:pathLst>
                <a:path extrusionOk="0" h="461" w="916">
                  <a:moveTo>
                    <a:pt x="682" y="453"/>
                  </a:moveTo>
                  <a:cubicBezTo>
                    <a:pt x="659" y="453"/>
                    <a:pt x="635" y="451"/>
                    <a:pt x="612" y="447"/>
                  </a:cubicBezTo>
                  <a:cubicBezTo>
                    <a:pt x="588" y="443"/>
                    <a:pt x="559" y="438"/>
                    <a:pt x="528" y="432"/>
                  </a:cubicBezTo>
                  <a:cubicBezTo>
                    <a:pt x="423" y="412"/>
                    <a:pt x="291" y="388"/>
                    <a:pt x="196" y="385"/>
                  </a:cubicBezTo>
                  <a:cubicBezTo>
                    <a:pt x="88" y="382"/>
                    <a:pt x="54" y="299"/>
                    <a:pt x="29" y="238"/>
                  </a:cubicBezTo>
                  <a:cubicBezTo>
                    <a:pt x="25" y="228"/>
                    <a:pt x="21" y="219"/>
                    <a:pt x="18" y="211"/>
                  </a:cubicBezTo>
                  <a:cubicBezTo>
                    <a:pt x="0" y="172"/>
                    <a:pt x="0" y="117"/>
                    <a:pt x="16" y="74"/>
                  </a:cubicBezTo>
                  <a:cubicBezTo>
                    <a:pt x="27" y="46"/>
                    <a:pt x="44" y="27"/>
                    <a:pt x="65" y="18"/>
                  </a:cubicBezTo>
                  <a:cubicBezTo>
                    <a:pt x="106" y="0"/>
                    <a:pt x="181" y="21"/>
                    <a:pt x="240" y="37"/>
                  </a:cubicBezTo>
                  <a:cubicBezTo>
                    <a:pt x="264" y="43"/>
                    <a:pt x="286" y="49"/>
                    <a:pt x="302" y="52"/>
                  </a:cubicBezTo>
                  <a:cubicBezTo>
                    <a:pt x="361" y="63"/>
                    <a:pt x="568" y="29"/>
                    <a:pt x="570" y="28"/>
                  </a:cubicBezTo>
                  <a:cubicBezTo>
                    <a:pt x="631" y="25"/>
                    <a:pt x="786" y="31"/>
                    <a:pt x="850" y="73"/>
                  </a:cubicBezTo>
                  <a:cubicBezTo>
                    <a:pt x="916" y="116"/>
                    <a:pt x="899" y="281"/>
                    <a:pt x="876" y="359"/>
                  </a:cubicBezTo>
                  <a:cubicBezTo>
                    <a:pt x="857" y="424"/>
                    <a:pt x="771" y="453"/>
                    <a:pt x="682" y="453"/>
                  </a:cubicBezTo>
                  <a:close/>
                  <a:moveTo>
                    <a:pt x="105" y="15"/>
                  </a:moveTo>
                  <a:cubicBezTo>
                    <a:pt x="90" y="15"/>
                    <a:pt x="77" y="17"/>
                    <a:pt x="66" y="22"/>
                  </a:cubicBezTo>
                  <a:cubicBezTo>
                    <a:pt x="47" y="30"/>
                    <a:pt x="31" y="49"/>
                    <a:pt x="20" y="76"/>
                  </a:cubicBezTo>
                  <a:cubicBezTo>
                    <a:pt x="4" y="118"/>
                    <a:pt x="4" y="172"/>
                    <a:pt x="21" y="209"/>
                  </a:cubicBezTo>
                  <a:cubicBezTo>
                    <a:pt x="25" y="218"/>
                    <a:pt x="29" y="227"/>
                    <a:pt x="33" y="236"/>
                  </a:cubicBezTo>
                  <a:cubicBezTo>
                    <a:pt x="59" y="299"/>
                    <a:pt x="91" y="378"/>
                    <a:pt x="196" y="381"/>
                  </a:cubicBezTo>
                  <a:cubicBezTo>
                    <a:pt x="291" y="384"/>
                    <a:pt x="423" y="408"/>
                    <a:pt x="529" y="428"/>
                  </a:cubicBezTo>
                  <a:cubicBezTo>
                    <a:pt x="560" y="434"/>
                    <a:pt x="589" y="439"/>
                    <a:pt x="613" y="443"/>
                  </a:cubicBezTo>
                  <a:cubicBezTo>
                    <a:pt x="721" y="461"/>
                    <a:pt x="848" y="438"/>
                    <a:pt x="872" y="358"/>
                  </a:cubicBezTo>
                  <a:cubicBezTo>
                    <a:pt x="895" y="281"/>
                    <a:pt x="912" y="118"/>
                    <a:pt x="848" y="77"/>
                  </a:cubicBezTo>
                  <a:cubicBezTo>
                    <a:pt x="788" y="38"/>
                    <a:pt x="637" y="28"/>
                    <a:pt x="570" y="32"/>
                  </a:cubicBezTo>
                  <a:cubicBezTo>
                    <a:pt x="562" y="34"/>
                    <a:pt x="361" y="67"/>
                    <a:pt x="302" y="56"/>
                  </a:cubicBezTo>
                  <a:cubicBezTo>
                    <a:pt x="285" y="54"/>
                    <a:pt x="263" y="48"/>
                    <a:pt x="239" y="41"/>
                  </a:cubicBezTo>
                  <a:cubicBezTo>
                    <a:pt x="196" y="29"/>
                    <a:pt x="145" y="15"/>
                    <a:pt x="105" y="15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52"/>
            <p:cNvSpPr/>
            <p:nvPr/>
          </p:nvSpPr>
          <p:spPr>
            <a:xfrm rot="-3664213">
              <a:off x="7037106" y="-338138"/>
              <a:ext cx="494479" cy="224090"/>
            </a:xfrm>
            <a:custGeom>
              <a:rect b="b" l="l" r="r" t="t"/>
              <a:pathLst>
                <a:path extrusionOk="0" h="192" w="423">
                  <a:moveTo>
                    <a:pt x="322" y="189"/>
                  </a:moveTo>
                  <a:cubicBezTo>
                    <a:pt x="293" y="189"/>
                    <a:pt x="260" y="186"/>
                    <a:pt x="227" y="183"/>
                  </a:cubicBezTo>
                  <a:cubicBezTo>
                    <a:pt x="193" y="180"/>
                    <a:pt x="159" y="177"/>
                    <a:pt x="128" y="177"/>
                  </a:cubicBezTo>
                  <a:cubicBezTo>
                    <a:pt x="68" y="177"/>
                    <a:pt x="38" y="155"/>
                    <a:pt x="23" y="136"/>
                  </a:cubicBezTo>
                  <a:cubicBezTo>
                    <a:pt x="5" y="113"/>
                    <a:pt x="0" y="84"/>
                    <a:pt x="8" y="53"/>
                  </a:cubicBezTo>
                  <a:cubicBezTo>
                    <a:pt x="19" y="9"/>
                    <a:pt x="87" y="0"/>
                    <a:pt x="143" y="0"/>
                  </a:cubicBezTo>
                  <a:cubicBezTo>
                    <a:pt x="250" y="0"/>
                    <a:pt x="321" y="10"/>
                    <a:pt x="354" y="29"/>
                  </a:cubicBezTo>
                  <a:cubicBezTo>
                    <a:pt x="354" y="29"/>
                    <a:pt x="354" y="29"/>
                    <a:pt x="354" y="29"/>
                  </a:cubicBezTo>
                  <a:cubicBezTo>
                    <a:pt x="382" y="46"/>
                    <a:pt x="422" y="95"/>
                    <a:pt x="423" y="135"/>
                  </a:cubicBezTo>
                  <a:cubicBezTo>
                    <a:pt x="423" y="151"/>
                    <a:pt x="416" y="164"/>
                    <a:pt x="402" y="173"/>
                  </a:cubicBezTo>
                  <a:cubicBezTo>
                    <a:pt x="383" y="186"/>
                    <a:pt x="355" y="189"/>
                    <a:pt x="322" y="189"/>
                  </a:cubicBezTo>
                  <a:close/>
                  <a:moveTo>
                    <a:pt x="143" y="4"/>
                  </a:moveTo>
                  <a:cubicBezTo>
                    <a:pt x="89" y="4"/>
                    <a:pt x="22" y="13"/>
                    <a:pt x="12" y="54"/>
                  </a:cubicBezTo>
                  <a:cubicBezTo>
                    <a:pt x="4" y="83"/>
                    <a:pt x="10" y="112"/>
                    <a:pt x="26" y="133"/>
                  </a:cubicBezTo>
                  <a:cubicBezTo>
                    <a:pt x="41" y="151"/>
                    <a:pt x="70" y="173"/>
                    <a:pt x="128" y="173"/>
                  </a:cubicBezTo>
                  <a:cubicBezTo>
                    <a:pt x="159" y="173"/>
                    <a:pt x="194" y="176"/>
                    <a:pt x="227" y="179"/>
                  </a:cubicBezTo>
                  <a:cubicBezTo>
                    <a:pt x="298" y="186"/>
                    <a:pt x="366" y="192"/>
                    <a:pt x="400" y="170"/>
                  </a:cubicBezTo>
                  <a:cubicBezTo>
                    <a:pt x="413" y="162"/>
                    <a:pt x="419" y="150"/>
                    <a:pt x="419" y="135"/>
                  </a:cubicBezTo>
                  <a:cubicBezTo>
                    <a:pt x="418" y="97"/>
                    <a:pt x="378" y="49"/>
                    <a:pt x="352" y="33"/>
                  </a:cubicBezTo>
                  <a:cubicBezTo>
                    <a:pt x="320" y="14"/>
                    <a:pt x="249" y="4"/>
                    <a:pt x="143" y="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6" name="Google Shape;406;p52"/>
            <p:cNvGrpSpPr/>
            <p:nvPr/>
          </p:nvGrpSpPr>
          <p:grpSpPr>
            <a:xfrm rot="7550244">
              <a:off x="-1963309" y="-799409"/>
              <a:ext cx="3305518" cy="3356479"/>
              <a:chOff x="6979248" y="-971674"/>
              <a:chExt cx="3305445" cy="3356404"/>
            </a:xfrm>
          </p:grpSpPr>
          <p:sp>
            <p:nvSpPr>
              <p:cNvPr id="407" name="Google Shape;407;p52"/>
              <p:cNvSpPr/>
              <p:nvPr/>
            </p:nvSpPr>
            <p:spPr>
              <a:xfrm rot="-3664216">
                <a:off x="7373877" y="-486480"/>
                <a:ext cx="2516187" cy="2386015"/>
              </a:xfrm>
              <a:custGeom>
                <a:rect b="b" l="l" r="r" t="t"/>
                <a:pathLst>
                  <a:path extrusionOk="0" h="2383" w="2514">
                    <a:moveTo>
                      <a:pt x="972" y="2383"/>
                    </a:moveTo>
                    <a:cubicBezTo>
                      <a:pt x="629" y="2383"/>
                      <a:pt x="548" y="2199"/>
                      <a:pt x="508" y="2107"/>
                    </a:cubicBezTo>
                    <a:cubicBezTo>
                      <a:pt x="503" y="2097"/>
                      <a:pt x="499" y="2088"/>
                      <a:pt x="495" y="2080"/>
                    </a:cubicBezTo>
                    <a:cubicBezTo>
                      <a:pt x="473" y="2034"/>
                      <a:pt x="508" y="1925"/>
                      <a:pt x="543" y="1819"/>
                    </a:cubicBezTo>
                    <a:cubicBezTo>
                      <a:pt x="570" y="1735"/>
                      <a:pt x="598" y="1648"/>
                      <a:pt x="595" y="1599"/>
                    </a:cubicBezTo>
                    <a:cubicBezTo>
                      <a:pt x="588" y="1490"/>
                      <a:pt x="503" y="1302"/>
                      <a:pt x="462" y="1246"/>
                    </a:cubicBezTo>
                    <a:cubicBezTo>
                      <a:pt x="433" y="1207"/>
                      <a:pt x="333" y="1181"/>
                      <a:pt x="244" y="1158"/>
                    </a:cubicBezTo>
                    <a:cubicBezTo>
                      <a:pt x="210" y="1149"/>
                      <a:pt x="178" y="1141"/>
                      <a:pt x="153" y="1133"/>
                    </a:cubicBezTo>
                    <a:cubicBezTo>
                      <a:pt x="81" y="1108"/>
                      <a:pt x="36" y="1011"/>
                      <a:pt x="15" y="835"/>
                    </a:cubicBezTo>
                    <a:cubicBezTo>
                      <a:pt x="0" y="707"/>
                      <a:pt x="271" y="585"/>
                      <a:pt x="345" y="564"/>
                    </a:cubicBezTo>
                    <a:cubicBezTo>
                      <a:pt x="420" y="543"/>
                      <a:pt x="495" y="417"/>
                      <a:pt x="495" y="315"/>
                    </a:cubicBezTo>
                    <a:cubicBezTo>
                      <a:pt x="495" y="213"/>
                      <a:pt x="504" y="124"/>
                      <a:pt x="614" y="62"/>
                    </a:cubicBezTo>
                    <a:cubicBezTo>
                      <a:pt x="723" y="0"/>
                      <a:pt x="1064" y="9"/>
                      <a:pt x="1166" y="51"/>
                    </a:cubicBezTo>
                    <a:cubicBezTo>
                      <a:pt x="1187" y="59"/>
                      <a:pt x="1212" y="71"/>
                      <a:pt x="1242" y="84"/>
                    </a:cubicBezTo>
                    <a:cubicBezTo>
                      <a:pt x="1362" y="139"/>
                      <a:pt x="1544" y="221"/>
                      <a:pt x="1745" y="257"/>
                    </a:cubicBezTo>
                    <a:cubicBezTo>
                      <a:pt x="2031" y="309"/>
                      <a:pt x="2275" y="362"/>
                      <a:pt x="2359" y="480"/>
                    </a:cubicBezTo>
                    <a:cubicBezTo>
                      <a:pt x="2445" y="599"/>
                      <a:pt x="2494" y="1014"/>
                      <a:pt x="2504" y="1372"/>
                    </a:cubicBezTo>
                    <a:cubicBezTo>
                      <a:pt x="2514" y="1706"/>
                      <a:pt x="2493" y="2128"/>
                      <a:pt x="2404" y="2217"/>
                    </a:cubicBezTo>
                    <a:cubicBezTo>
                      <a:pt x="2283" y="2338"/>
                      <a:pt x="1858" y="2351"/>
                      <a:pt x="1447" y="2363"/>
                    </a:cubicBezTo>
                    <a:cubicBezTo>
                      <a:pt x="1304" y="2368"/>
                      <a:pt x="1169" y="2372"/>
                      <a:pt x="1051" y="2380"/>
                    </a:cubicBezTo>
                    <a:cubicBezTo>
                      <a:pt x="1023" y="2382"/>
                      <a:pt x="997" y="2383"/>
                      <a:pt x="972" y="2383"/>
                    </a:cubicBezTo>
                    <a:close/>
                    <a:moveTo>
                      <a:pt x="896" y="21"/>
                    </a:moveTo>
                    <a:cubicBezTo>
                      <a:pt x="784" y="21"/>
                      <a:pt x="671" y="35"/>
                      <a:pt x="616" y="66"/>
                    </a:cubicBezTo>
                    <a:cubicBezTo>
                      <a:pt x="508" y="127"/>
                      <a:pt x="499" y="211"/>
                      <a:pt x="499" y="315"/>
                    </a:cubicBezTo>
                    <a:cubicBezTo>
                      <a:pt x="499" y="418"/>
                      <a:pt x="422" y="546"/>
                      <a:pt x="347" y="568"/>
                    </a:cubicBezTo>
                    <a:cubicBezTo>
                      <a:pt x="273" y="589"/>
                      <a:pt x="5" y="709"/>
                      <a:pt x="19" y="835"/>
                    </a:cubicBezTo>
                    <a:cubicBezTo>
                      <a:pt x="40" y="1009"/>
                      <a:pt x="84" y="1105"/>
                      <a:pt x="155" y="1129"/>
                    </a:cubicBezTo>
                    <a:cubicBezTo>
                      <a:pt x="179" y="1137"/>
                      <a:pt x="211" y="1145"/>
                      <a:pt x="245" y="1154"/>
                    </a:cubicBezTo>
                    <a:cubicBezTo>
                      <a:pt x="334" y="1177"/>
                      <a:pt x="436" y="1203"/>
                      <a:pt x="466" y="1244"/>
                    </a:cubicBezTo>
                    <a:cubicBezTo>
                      <a:pt x="507" y="1300"/>
                      <a:pt x="592" y="1489"/>
                      <a:pt x="599" y="1599"/>
                    </a:cubicBezTo>
                    <a:cubicBezTo>
                      <a:pt x="602" y="1649"/>
                      <a:pt x="575" y="1732"/>
                      <a:pt x="547" y="1820"/>
                    </a:cubicBezTo>
                    <a:cubicBezTo>
                      <a:pt x="512" y="1925"/>
                      <a:pt x="477" y="2034"/>
                      <a:pt x="499" y="2078"/>
                    </a:cubicBezTo>
                    <a:cubicBezTo>
                      <a:pt x="503" y="2086"/>
                      <a:pt x="507" y="2095"/>
                      <a:pt x="511" y="2105"/>
                    </a:cubicBezTo>
                    <a:cubicBezTo>
                      <a:pt x="551" y="2196"/>
                      <a:pt x="632" y="2379"/>
                      <a:pt x="973" y="2379"/>
                    </a:cubicBezTo>
                    <a:cubicBezTo>
                      <a:pt x="997" y="2379"/>
                      <a:pt x="1023" y="2378"/>
                      <a:pt x="1051" y="2376"/>
                    </a:cubicBezTo>
                    <a:cubicBezTo>
                      <a:pt x="1168" y="2368"/>
                      <a:pt x="1304" y="2363"/>
                      <a:pt x="1447" y="2359"/>
                    </a:cubicBezTo>
                    <a:cubicBezTo>
                      <a:pt x="1838" y="2347"/>
                      <a:pt x="2281" y="2334"/>
                      <a:pt x="2401" y="2214"/>
                    </a:cubicBezTo>
                    <a:cubicBezTo>
                      <a:pt x="2489" y="2126"/>
                      <a:pt x="2509" y="1706"/>
                      <a:pt x="2500" y="1373"/>
                    </a:cubicBezTo>
                    <a:cubicBezTo>
                      <a:pt x="2490" y="1015"/>
                      <a:pt x="2441" y="601"/>
                      <a:pt x="2356" y="482"/>
                    </a:cubicBezTo>
                    <a:cubicBezTo>
                      <a:pt x="2272" y="365"/>
                      <a:pt x="2030" y="313"/>
                      <a:pt x="1745" y="261"/>
                    </a:cubicBezTo>
                    <a:cubicBezTo>
                      <a:pt x="1542" y="225"/>
                      <a:pt x="1361" y="142"/>
                      <a:pt x="1241" y="88"/>
                    </a:cubicBezTo>
                    <a:cubicBezTo>
                      <a:pt x="1211" y="75"/>
                      <a:pt x="1185" y="63"/>
                      <a:pt x="1165" y="55"/>
                    </a:cubicBezTo>
                    <a:cubicBezTo>
                      <a:pt x="1114" y="34"/>
                      <a:pt x="1006" y="21"/>
                      <a:pt x="896" y="21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52"/>
              <p:cNvSpPr/>
              <p:nvPr/>
            </p:nvSpPr>
            <p:spPr>
              <a:xfrm rot="-3664211">
                <a:off x="7438002" y="-330042"/>
                <a:ext cx="2297110" cy="2070098"/>
              </a:xfrm>
              <a:custGeom>
                <a:rect b="b" l="l" r="r" t="t"/>
                <a:pathLst>
                  <a:path extrusionOk="0" h="2067" w="2295">
                    <a:moveTo>
                      <a:pt x="1081" y="2064"/>
                    </a:moveTo>
                    <a:cubicBezTo>
                      <a:pt x="956" y="2064"/>
                      <a:pt x="786" y="2054"/>
                      <a:pt x="739" y="2004"/>
                    </a:cubicBezTo>
                    <a:cubicBezTo>
                      <a:pt x="629" y="1886"/>
                      <a:pt x="695" y="1604"/>
                      <a:pt x="709" y="1548"/>
                    </a:cubicBezTo>
                    <a:cubicBezTo>
                      <a:pt x="734" y="1451"/>
                      <a:pt x="645" y="1301"/>
                      <a:pt x="581" y="1192"/>
                    </a:cubicBezTo>
                    <a:cubicBezTo>
                      <a:pt x="570" y="1174"/>
                      <a:pt x="559" y="1156"/>
                      <a:pt x="550" y="1140"/>
                    </a:cubicBezTo>
                    <a:cubicBezTo>
                      <a:pt x="489" y="1032"/>
                      <a:pt x="290" y="979"/>
                      <a:pt x="179" y="971"/>
                    </a:cubicBezTo>
                    <a:cubicBezTo>
                      <a:pt x="132" y="968"/>
                      <a:pt x="86" y="940"/>
                      <a:pt x="53" y="894"/>
                    </a:cubicBezTo>
                    <a:cubicBezTo>
                      <a:pt x="14" y="840"/>
                      <a:pt x="0" y="773"/>
                      <a:pt x="15" y="714"/>
                    </a:cubicBezTo>
                    <a:cubicBezTo>
                      <a:pt x="40" y="612"/>
                      <a:pt x="264" y="560"/>
                      <a:pt x="398" y="528"/>
                    </a:cubicBezTo>
                    <a:cubicBezTo>
                      <a:pt x="422" y="522"/>
                      <a:pt x="443" y="518"/>
                      <a:pt x="459" y="513"/>
                    </a:cubicBezTo>
                    <a:cubicBezTo>
                      <a:pt x="554" y="488"/>
                      <a:pt x="547" y="352"/>
                      <a:pt x="541" y="243"/>
                    </a:cubicBezTo>
                    <a:cubicBezTo>
                      <a:pt x="540" y="226"/>
                      <a:pt x="540" y="209"/>
                      <a:pt x="539" y="194"/>
                    </a:cubicBezTo>
                    <a:cubicBezTo>
                      <a:pt x="535" y="76"/>
                      <a:pt x="747" y="31"/>
                      <a:pt x="751" y="30"/>
                    </a:cubicBezTo>
                    <a:cubicBezTo>
                      <a:pt x="861" y="0"/>
                      <a:pt x="1036" y="135"/>
                      <a:pt x="1104" y="219"/>
                    </a:cubicBezTo>
                    <a:cubicBezTo>
                      <a:pt x="1167" y="297"/>
                      <a:pt x="1406" y="324"/>
                      <a:pt x="1626" y="277"/>
                    </a:cubicBezTo>
                    <a:cubicBezTo>
                      <a:pt x="1846" y="230"/>
                      <a:pt x="2116" y="440"/>
                      <a:pt x="2167" y="562"/>
                    </a:cubicBezTo>
                    <a:cubicBezTo>
                      <a:pt x="2217" y="682"/>
                      <a:pt x="2218" y="949"/>
                      <a:pt x="2197" y="1080"/>
                    </a:cubicBezTo>
                    <a:cubicBezTo>
                      <a:pt x="2186" y="1150"/>
                      <a:pt x="2214" y="1273"/>
                      <a:pt x="2241" y="1392"/>
                    </a:cubicBezTo>
                    <a:cubicBezTo>
                      <a:pt x="2268" y="1505"/>
                      <a:pt x="2295" y="1623"/>
                      <a:pt x="2289" y="1700"/>
                    </a:cubicBezTo>
                    <a:cubicBezTo>
                      <a:pt x="2281" y="1824"/>
                      <a:pt x="1999" y="1901"/>
                      <a:pt x="1792" y="1958"/>
                    </a:cubicBezTo>
                    <a:cubicBezTo>
                      <a:pt x="1732" y="1974"/>
                      <a:pt x="1680" y="1988"/>
                      <a:pt x="1646" y="2001"/>
                    </a:cubicBezTo>
                    <a:cubicBezTo>
                      <a:pt x="1569" y="2029"/>
                      <a:pt x="1365" y="2056"/>
                      <a:pt x="1172" y="2063"/>
                    </a:cubicBezTo>
                    <a:cubicBezTo>
                      <a:pt x="1148" y="2063"/>
                      <a:pt x="1116" y="2064"/>
                      <a:pt x="1081" y="2064"/>
                    </a:cubicBezTo>
                    <a:close/>
                    <a:moveTo>
                      <a:pt x="784" y="30"/>
                    </a:moveTo>
                    <a:cubicBezTo>
                      <a:pt x="773" y="30"/>
                      <a:pt x="762" y="31"/>
                      <a:pt x="752" y="34"/>
                    </a:cubicBezTo>
                    <a:cubicBezTo>
                      <a:pt x="752" y="34"/>
                      <a:pt x="752" y="34"/>
                      <a:pt x="752" y="34"/>
                    </a:cubicBezTo>
                    <a:cubicBezTo>
                      <a:pt x="750" y="34"/>
                      <a:pt x="540" y="79"/>
                      <a:pt x="543" y="194"/>
                    </a:cubicBezTo>
                    <a:cubicBezTo>
                      <a:pt x="544" y="209"/>
                      <a:pt x="545" y="225"/>
                      <a:pt x="545" y="242"/>
                    </a:cubicBezTo>
                    <a:cubicBezTo>
                      <a:pt x="551" y="353"/>
                      <a:pt x="558" y="491"/>
                      <a:pt x="461" y="517"/>
                    </a:cubicBezTo>
                    <a:cubicBezTo>
                      <a:pt x="444" y="522"/>
                      <a:pt x="423" y="526"/>
                      <a:pt x="399" y="532"/>
                    </a:cubicBezTo>
                    <a:cubicBezTo>
                      <a:pt x="266" y="563"/>
                      <a:pt x="44" y="616"/>
                      <a:pt x="19" y="715"/>
                    </a:cubicBezTo>
                    <a:cubicBezTo>
                      <a:pt x="4" y="773"/>
                      <a:pt x="18" y="839"/>
                      <a:pt x="56" y="891"/>
                    </a:cubicBezTo>
                    <a:cubicBezTo>
                      <a:pt x="89" y="936"/>
                      <a:pt x="134" y="964"/>
                      <a:pt x="180" y="967"/>
                    </a:cubicBezTo>
                    <a:cubicBezTo>
                      <a:pt x="291" y="975"/>
                      <a:pt x="492" y="1029"/>
                      <a:pt x="554" y="1138"/>
                    </a:cubicBezTo>
                    <a:cubicBezTo>
                      <a:pt x="563" y="1154"/>
                      <a:pt x="573" y="1171"/>
                      <a:pt x="584" y="1190"/>
                    </a:cubicBezTo>
                    <a:cubicBezTo>
                      <a:pt x="649" y="1300"/>
                      <a:pt x="738" y="1451"/>
                      <a:pt x="713" y="1549"/>
                    </a:cubicBezTo>
                    <a:cubicBezTo>
                      <a:pt x="699" y="1604"/>
                      <a:pt x="634" y="1885"/>
                      <a:pt x="742" y="2001"/>
                    </a:cubicBezTo>
                    <a:cubicBezTo>
                      <a:pt x="783" y="2046"/>
                      <a:pt x="940" y="2067"/>
                      <a:pt x="1172" y="2058"/>
                    </a:cubicBezTo>
                    <a:cubicBezTo>
                      <a:pt x="1364" y="2052"/>
                      <a:pt x="1567" y="2025"/>
                      <a:pt x="1644" y="1997"/>
                    </a:cubicBezTo>
                    <a:cubicBezTo>
                      <a:pt x="1679" y="1984"/>
                      <a:pt x="1731" y="1970"/>
                      <a:pt x="1791" y="1954"/>
                    </a:cubicBezTo>
                    <a:cubicBezTo>
                      <a:pt x="1985" y="1901"/>
                      <a:pt x="2277" y="1821"/>
                      <a:pt x="2285" y="1700"/>
                    </a:cubicBezTo>
                    <a:cubicBezTo>
                      <a:pt x="2291" y="1623"/>
                      <a:pt x="2263" y="1506"/>
                      <a:pt x="2237" y="1393"/>
                    </a:cubicBezTo>
                    <a:cubicBezTo>
                      <a:pt x="2209" y="1268"/>
                      <a:pt x="2181" y="1150"/>
                      <a:pt x="2193" y="1080"/>
                    </a:cubicBezTo>
                    <a:cubicBezTo>
                      <a:pt x="2214" y="952"/>
                      <a:pt x="2213" y="681"/>
                      <a:pt x="2164" y="564"/>
                    </a:cubicBezTo>
                    <a:cubicBezTo>
                      <a:pt x="2138" y="503"/>
                      <a:pt x="2055" y="420"/>
                      <a:pt x="1961" y="362"/>
                    </a:cubicBezTo>
                    <a:cubicBezTo>
                      <a:pt x="1893" y="320"/>
                      <a:pt x="1760" y="253"/>
                      <a:pt x="1627" y="281"/>
                    </a:cubicBezTo>
                    <a:cubicBezTo>
                      <a:pt x="1406" y="328"/>
                      <a:pt x="1165" y="301"/>
                      <a:pt x="1101" y="221"/>
                    </a:cubicBezTo>
                    <a:cubicBezTo>
                      <a:pt x="1040" y="146"/>
                      <a:pt x="892" y="30"/>
                      <a:pt x="784" y="3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52"/>
              <p:cNvSpPr/>
              <p:nvPr/>
            </p:nvSpPr>
            <p:spPr>
              <a:xfrm rot="-3664212">
                <a:off x="7646156" y="366793"/>
                <a:ext cx="523875" cy="515937"/>
              </a:xfrm>
              <a:custGeom>
                <a:rect b="b" l="l" r="r" t="t"/>
                <a:pathLst>
                  <a:path extrusionOk="0" h="514" w="524">
                    <a:moveTo>
                      <a:pt x="233" y="514"/>
                    </a:moveTo>
                    <a:cubicBezTo>
                      <a:pt x="222" y="514"/>
                      <a:pt x="211" y="513"/>
                      <a:pt x="201" y="513"/>
                    </a:cubicBezTo>
                    <a:cubicBezTo>
                      <a:pt x="118" y="507"/>
                      <a:pt x="56" y="417"/>
                      <a:pt x="22" y="252"/>
                    </a:cubicBezTo>
                    <a:cubicBezTo>
                      <a:pt x="0" y="147"/>
                      <a:pt x="68" y="52"/>
                      <a:pt x="182" y="25"/>
                    </a:cubicBezTo>
                    <a:cubicBezTo>
                      <a:pt x="291" y="0"/>
                      <a:pt x="363" y="57"/>
                      <a:pt x="391" y="115"/>
                    </a:cubicBezTo>
                    <a:cubicBezTo>
                      <a:pt x="391" y="115"/>
                      <a:pt x="391" y="115"/>
                      <a:pt x="391" y="115"/>
                    </a:cubicBezTo>
                    <a:cubicBezTo>
                      <a:pt x="399" y="129"/>
                      <a:pt x="413" y="147"/>
                      <a:pt x="429" y="168"/>
                    </a:cubicBezTo>
                    <a:cubicBezTo>
                      <a:pt x="469" y="220"/>
                      <a:pt x="524" y="291"/>
                      <a:pt x="524" y="374"/>
                    </a:cubicBezTo>
                    <a:cubicBezTo>
                      <a:pt x="524" y="400"/>
                      <a:pt x="514" y="423"/>
                      <a:pt x="493" y="443"/>
                    </a:cubicBezTo>
                    <a:cubicBezTo>
                      <a:pt x="435" y="496"/>
                      <a:pt x="315" y="514"/>
                      <a:pt x="233" y="514"/>
                    </a:cubicBezTo>
                    <a:close/>
                    <a:moveTo>
                      <a:pt x="233" y="23"/>
                    </a:moveTo>
                    <a:cubicBezTo>
                      <a:pt x="217" y="23"/>
                      <a:pt x="201" y="25"/>
                      <a:pt x="183" y="29"/>
                    </a:cubicBezTo>
                    <a:cubicBezTo>
                      <a:pt x="71" y="55"/>
                      <a:pt x="5" y="149"/>
                      <a:pt x="26" y="252"/>
                    </a:cubicBezTo>
                    <a:cubicBezTo>
                      <a:pt x="49" y="365"/>
                      <a:pt x="99" y="501"/>
                      <a:pt x="201" y="508"/>
                    </a:cubicBezTo>
                    <a:cubicBezTo>
                      <a:pt x="279" y="514"/>
                      <a:pt x="425" y="500"/>
                      <a:pt x="490" y="439"/>
                    </a:cubicBezTo>
                    <a:cubicBezTo>
                      <a:pt x="510" y="421"/>
                      <a:pt x="520" y="398"/>
                      <a:pt x="520" y="374"/>
                    </a:cubicBezTo>
                    <a:cubicBezTo>
                      <a:pt x="520" y="293"/>
                      <a:pt x="465" y="222"/>
                      <a:pt x="425" y="171"/>
                    </a:cubicBezTo>
                    <a:cubicBezTo>
                      <a:pt x="409" y="150"/>
                      <a:pt x="395" y="131"/>
                      <a:pt x="388" y="116"/>
                    </a:cubicBezTo>
                    <a:cubicBezTo>
                      <a:pt x="388" y="116"/>
                      <a:pt x="388" y="116"/>
                      <a:pt x="388" y="116"/>
                    </a:cubicBezTo>
                    <a:cubicBezTo>
                      <a:pt x="364" y="70"/>
                      <a:pt x="312" y="23"/>
                      <a:pt x="233" y="23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410;p52"/>
              <p:cNvSpPr/>
              <p:nvPr/>
            </p:nvSpPr>
            <p:spPr>
              <a:xfrm rot="-3664212">
                <a:off x="7762369" y="1218018"/>
                <a:ext cx="368300" cy="187325"/>
              </a:xfrm>
              <a:custGeom>
                <a:rect b="b" l="l" r="r" t="t"/>
                <a:pathLst>
                  <a:path extrusionOk="0" h="187" w="368">
                    <a:moveTo>
                      <a:pt x="130" y="185"/>
                    </a:moveTo>
                    <a:cubicBezTo>
                      <a:pt x="93" y="185"/>
                      <a:pt x="53" y="178"/>
                      <a:pt x="28" y="155"/>
                    </a:cubicBezTo>
                    <a:cubicBezTo>
                      <a:pt x="9" y="137"/>
                      <a:pt x="0" y="113"/>
                      <a:pt x="3" y="82"/>
                    </a:cubicBezTo>
                    <a:cubicBezTo>
                      <a:pt x="8" y="11"/>
                      <a:pt x="82" y="11"/>
                      <a:pt x="147" y="11"/>
                    </a:cubicBezTo>
                    <a:cubicBezTo>
                      <a:pt x="173" y="10"/>
                      <a:pt x="198" y="10"/>
                      <a:pt x="218" y="6"/>
                    </a:cubicBezTo>
                    <a:cubicBezTo>
                      <a:pt x="218" y="6"/>
                      <a:pt x="218" y="6"/>
                      <a:pt x="218" y="6"/>
                    </a:cubicBezTo>
                    <a:cubicBezTo>
                      <a:pt x="249" y="0"/>
                      <a:pt x="282" y="9"/>
                      <a:pt x="311" y="31"/>
                    </a:cubicBezTo>
                    <a:cubicBezTo>
                      <a:pt x="341" y="53"/>
                      <a:pt x="363" y="87"/>
                      <a:pt x="365" y="115"/>
                    </a:cubicBezTo>
                    <a:cubicBezTo>
                      <a:pt x="368" y="156"/>
                      <a:pt x="312" y="164"/>
                      <a:pt x="240" y="173"/>
                    </a:cubicBezTo>
                    <a:cubicBezTo>
                      <a:pt x="224" y="175"/>
                      <a:pt x="207" y="177"/>
                      <a:pt x="190" y="180"/>
                    </a:cubicBezTo>
                    <a:cubicBezTo>
                      <a:pt x="174" y="183"/>
                      <a:pt x="153" y="185"/>
                      <a:pt x="130" y="185"/>
                    </a:cubicBezTo>
                    <a:close/>
                    <a:moveTo>
                      <a:pt x="219" y="10"/>
                    </a:moveTo>
                    <a:cubicBezTo>
                      <a:pt x="198" y="15"/>
                      <a:pt x="173" y="15"/>
                      <a:pt x="147" y="15"/>
                    </a:cubicBezTo>
                    <a:cubicBezTo>
                      <a:pt x="81" y="15"/>
                      <a:pt x="12" y="15"/>
                      <a:pt x="7" y="82"/>
                    </a:cubicBezTo>
                    <a:cubicBezTo>
                      <a:pt x="5" y="112"/>
                      <a:pt x="12" y="135"/>
                      <a:pt x="30" y="152"/>
                    </a:cubicBezTo>
                    <a:cubicBezTo>
                      <a:pt x="60" y="179"/>
                      <a:pt x="117" y="187"/>
                      <a:pt x="189" y="176"/>
                    </a:cubicBezTo>
                    <a:cubicBezTo>
                      <a:pt x="206" y="173"/>
                      <a:pt x="223" y="171"/>
                      <a:pt x="240" y="169"/>
                    </a:cubicBezTo>
                    <a:cubicBezTo>
                      <a:pt x="309" y="160"/>
                      <a:pt x="364" y="153"/>
                      <a:pt x="361" y="116"/>
                    </a:cubicBezTo>
                    <a:cubicBezTo>
                      <a:pt x="359" y="89"/>
                      <a:pt x="337" y="56"/>
                      <a:pt x="309" y="34"/>
                    </a:cubicBezTo>
                    <a:cubicBezTo>
                      <a:pt x="281" y="13"/>
                      <a:pt x="249" y="4"/>
                      <a:pt x="219" y="1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411;p52"/>
              <p:cNvSpPr/>
              <p:nvPr/>
            </p:nvSpPr>
            <p:spPr>
              <a:xfrm rot="-3664217">
                <a:off x="8126332" y="-173626"/>
                <a:ext cx="1428749" cy="1441448"/>
              </a:xfrm>
              <a:custGeom>
                <a:rect b="b" l="l" r="r" t="t"/>
                <a:pathLst>
                  <a:path extrusionOk="0" h="1439" w="1428">
                    <a:moveTo>
                      <a:pt x="527" y="1417"/>
                    </a:moveTo>
                    <a:cubicBezTo>
                      <a:pt x="397" y="1417"/>
                      <a:pt x="261" y="1399"/>
                      <a:pt x="201" y="1375"/>
                    </a:cubicBezTo>
                    <a:cubicBezTo>
                      <a:pt x="106" y="1337"/>
                      <a:pt x="151" y="1168"/>
                      <a:pt x="184" y="1044"/>
                    </a:cubicBezTo>
                    <a:cubicBezTo>
                      <a:pt x="190" y="1021"/>
                      <a:pt x="195" y="1000"/>
                      <a:pt x="200" y="981"/>
                    </a:cubicBezTo>
                    <a:cubicBezTo>
                      <a:pt x="213" y="922"/>
                      <a:pt x="157" y="837"/>
                      <a:pt x="103" y="754"/>
                    </a:cubicBezTo>
                    <a:cubicBezTo>
                      <a:pt x="52" y="677"/>
                      <a:pt x="0" y="597"/>
                      <a:pt x="0" y="535"/>
                    </a:cubicBezTo>
                    <a:cubicBezTo>
                      <a:pt x="0" y="410"/>
                      <a:pt x="187" y="349"/>
                      <a:pt x="305" y="341"/>
                    </a:cubicBezTo>
                    <a:cubicBezTo>
                      <a:pt x="406" y="334"/>
                      <a:pt x="480" y="287"/>
                      <a:pt x="569" y="176"/>
                    </a:cubicBezTo>
                    <a:cubicBezTo>
                      <a:pt x="612" y="122"/>
                      <a:pt x="712" y="67"/>
                      <a:pt x="825" y="35"/>
                    </a:cubicBezTo>
                    <a:cubicBezTo>
                      <a:pt x="946" y="0"/>
                      <a:pt x="1047" y="2"/>
                      <a:pt x="1096" y="39"/>
                    </a:cubicBezTo>
                    <a:cubicBezTo>
                      <a:pt x="1157" y="85"/>
                      <a:pt x="1357" y="246"/>
                      <a:pt x="1348" y="362"/>
                    </a:cubicBezTo>
                    <a:cubicBezTo>
                      <a:pt x="1341" y="460"/>
                      <a:pt x="1377" y="730"/>
                      <a:pt x="1414" y="852"/>
                    </a:cubicBezTo>
                    <a:cubicBezTo>
                      <a:pt x="1428" y="897"/>
                      <a:pt x="1419" y="947"/>
                      <a:pt x="1389" y="998"/>
                    </a:cubicBezTo>
                    <a:cubicBezTo>
                      <a:pt x="1346" y="1071"/>
                      <a:pt x="1265" y="1130"/>
                      <a:pt x="1188" y="1146"/>
                    </a:cubicBezTo>
                    <a:cubicBezTo>
                      <a:pt x="1057" y="1173"/>
                      <a:pt x="894" y="1294"/>
                      <a:pt x="808" y="1364"/>
                    </a:cubicBezTo>
                    <a:cubicBezTo>
                      <a:pt x="761" y="1402"/>
                      <a:pt x="647" y="1417"/>
                      <a:pt x="527" y="1417"/>
                    </a:cubicBezTo>
                    <a:close/>
                    <a:moveTo>
                      <a:pt x="983" y="14"/>
                    </a:moveTo>
                    <a:cubicBezTo>
                      <a:pt x="843" y="14"/>
                      <a:pt x="641" y="93"/>
                      <a:pt x="572" y="178"/>
                    </a:cubicBezTo>
                    <a:cubicBezTo>
                      <a:pt x="482" y="291"/>
                      <a:pt x="407" y="338"/>
                      <a:pt x="305" y="345"/>
                    </a:cubicBezTo>
                    <a:cubicBezTo>
                      <a:pt x="189" y="353"/>
                      <a:pt x="4" y="412"/>
                      <a:pt x="4" y="535"/>
                    </a:cubicBezTo>
                    <a:cubicBezTo>
                      <a:pt x="4" y="596"/>
                      <a:pt x="56" y="675"/>
                      <a:pt x="106" y="752"/>
                    </a:cubicBezTo>
                    <a:cubicBezTo>
                      <a:pt x="163" y="839"/>
                      <a:pt x="217" y="922"/>
                      <a:pt x="204" y="982"/>
                    </a:cubicBezTo>
                    <a:cubicBezTo>
                      <a:pt x="199" y="1001"/>
                      <a:pt x="194" y="1022"/>
                      <a:pt x="188" y="1045"/>
                    </a:cubicBezTo>
                    <a:cubicBezTo>
                      <a:pt x="155" y="1167"/>
                      <a:pt x="111" y="1335"/>
                      <a:pt x="202" y="1371"/>
                    </a:cubicBezTo>
                    <a:cubicBezTo>
                      <a:pt x="317" y="1417"/>
                      <a:pt x="709" y="1439"/>
                      <a:pt x="806" y="1360"/>
                    </a:cubicBezTo>
                    <a:cubicBezTo>
                      <a:pt x="891" y="1291"/>
                      <a:pt x="1055" y="1169"/>
                      <a:pt x="1187" y="1142"/>
                    </a:cubicBezTo>
                    <a:cubicBezTo>
                      <a:pt x="1263" y="1126"/>
                      <a:pt x="1343" y="1067"/>
                      <a:pt x="1386" y="995"/>
                    </a:cubicBezTo>
                    <a:cubicBezTo>
                      <a:pt x="1406" y="961"/>
                      <a:pt x="1427" y="908"/>
                      <a:pt x="1410" y="853"/>
                    </a:cubicBezTo>
                    <a:cubicBezTo>
                      <a:pt x="1373" y="731"/>
                      <a:pt x="1337" y="460"/>
                      <a:pt x="1344" y="361"/>
                    </a:cubicBezTo>
                    <a:cubicBezTo>
                      <a:pt x="1352" y="248"/>
                      <a:pt x="1154" y="88"/>
                      <a:pt x="1094" y="42"/>
                    </a:cubicBezTo>
                    <a:cubicBezTo>
                      <a:pt x="1068" y="23"/>
                      <a:pt x="1029" y="14"/>
                      <a:pt x="983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412;p52"/>
              <p:cNvSpPr/>
              <p:nvPr/>
            </p:nvSpPr>
            <p:spPr>
              <a:xfrm rot="-3664213">
                <a:off x="7725051" y="499132"/>
                <a:ext cx="274638" cy="246063"/>
              </a:xfrm>
              <a:custGeom>
                <a:rect b="b" l="l" r="r" t="t"/>
                <a:pathLst>
                  <a:path extrusionOk="0" h="246" w="275">
                    <a:moveTo>
                      <a:pt x="129" y="246"/>
                    </a:moveTo>
                    <a:cubicBezTo>
                      <a:pt x="110" y="246"/>
                      <a:pt x="92" y="243"/>
                      <a:pt x="77" y="239"/>
                    </a:cubicBezTo>
                    <a:cubicBezTo>
                      <a:pt x="49" y="231"/>
                      <a:pt x="30" y="218"/>
                      <a:pt x="21" y="202"/>
                    </a:cubicBezTo>
                    <a:cubicBezTo>
                      <a:pt x="1" y="160"/>
                      <a:pt x="0" y="82"/>
                      <a:pt x="85" y="40"/>
                    </a:cubicBezTo>
                    <a:cubicBezTo>
                      <a:pt x="166" y="0"/>
                      <a:pt x="197" y="53"/>
                      <a:pt x="222" y="97"/>
                    </a:cubicBezTo>
                    <a:cubicBezTo>
                      <a:pt x="224" y="100"/>
                      <a:pt x="224" y="100"/>
                      <a:pt x="224" y="100"/>
                    </a:cubicBezTo>
                    <a:cubicBezTo>
                      <a:pt x="249" y="142"/>
                      <a:pt x="275" y="186"/>
                      <a:pt x="213" y="225"/>
                    </a:cubicBezTo>
                    <a:cubicBezTo>
                      <a:pt x="188" y="240"/>
                      <a:pt x="158" y="246"/>
                      <a:pt x="129" y="246"/>
                    </a:cubicBezTo>
                    <a:close/>
                    <a:moveTo>
                      <a:pt x="137" y="30"/>
                    </a:moveTo>
                    <a:cubicBezTo>
                      <a:pt x="123" y="30"/>
                      <a:pt x="107" y="34"/>
                      <a:pt x="87" y="44"/>
                    </a:cubicBezTo>
                    <a:cubicBezTo>
                      <a:pt x="5" y="85"/>
                      <a:pt x="5" y="160"/>
                      <a:pt x="25" y="200"/>
                    </a:cubicBezTo>
                    <a:cubicBezTo>
                      <a:pt x="33" y="215"/>
                      <a:pt x="52" y="228"/>
                      <a:pt x="78" y="235"/>
                    </a:cubicBezTo>
                    <a:cubicBezTo>
                      <a:pt x="116" y="246"/>
                      <a:pt x="171" y="245"/>
                      <a:pt x="210" y="221"/>
                    </a:cubicBezTo>
                    <a:cubicBezTo>
                      <a:pt x="269" y="184"/>
                      <a:pt x="246" y="144"/>
                      <a:pt x="221" y="102"/>
                    </a:cubicBezTo>
                    <a:cubicBezTo>
                      <a:pt x="219" y="99"/>
                      <a:pt x="219" y="99"/>
                      <a:pt x="219" y="99"/>
                    </a:cubicBezTo>
                    <a:cubicBezTo>
                      <a:pt x="200" y="66"/>
                      <a:pt x="179" y="30"/>
                      <a:pt x="137" y="3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413;p52"/>
              <p:cNvSpPr/>
              <p:nvPr/>
            </p:nvSpPr>
            <p:spPr>
              <a:xfrm rot="-3664218">
                <a:off x="8921099" y="839207"/>
                <a:ext cx="401637" cy="301624"/>
              </a:xfrm>
              <a:custGeom>
                <a:rect b="b" l="l" r="r" t="t"/>
                <a:pathLst>
                  <a:path extrusionOk="0" h="302" w="401">
                    <a:moveTo>
                      <a:pt x="282" y="284"/>
                    </a:moveTo>
                    <a:cubicBezTo>
                      <a:pt x="187" y="284"/>
                      <a:pt x="59" y="256"/>
                      <a:pt x="26" y="240"/>
                    </a:cubicBezTo>
                    <a:cubicBezTo>
                      <a:pt x="14" y="234"/>
                      <a:pt x="6" y="220"/>
                      <a:pt x="4" y="199"/>
                    </a:cubicBezTo>
                    <a:cubicBezTo>
                      <a:pt x="0" y="151"/>
                      <a:pt x="27" y="73"/>
                      <a:pt x="74" y="37"/>
                    </a:cubicBezTo>
                    <a:cubicBezTo>
                      <a:pt x="123" y="0"/>
                      <a:pt x="192" y="35"/>
                      <a:pt x="253" y="66"/>
                    </a:cubicBezTo>
                    <a:cubicBezTo>
                      <a:pt x="272" y="76"/>
                      <a:pt x="291" y="85"/>
                      <a:pt x="308" y="92"/>
                    </a:cubicBezTo>
                    <a:cubicBezTo>
                      <a:pt x="356" y="111"/>
                      <a:pt x="396" y="163"/>
                      <a:pt x="399" y="209"/>
                    </a:cubicBezTo>
                    <a:cubicBezTo>
                      <a:pt x="401" y="236"/>
                      <a:pt x="390" y="257"/>
                      <a:pt x="368" y="269"/>
                    </a:cubicBezTo>
                    <a:cubicBezTo>
                      <a:pt x="349" y="280"/>
                      <a:pt x="318" y="284"/>
                      <a:pt x="282" y="284"/>
                    </a:cubicBezTo>
                    <a:close/>
                    <a:moveTo>
                      <a:pt x="124" y="25"/>
                    </a:moveTo>
                    <a:cubicBezTo>
                      <a:pt x="107" y="25"/>
                      <a:pt x="91" y="29"/>
                      <a:pt x="76" y="40"/>
                    </a:cubicBezTo>
                    <a:cubicBezTo>
                      <a:pt x="31" y="75"/>
                      <a:pt x="4" y="152"/>
                      <a:pt x="9" y="199"/>
                    </a:cubicBezTo>
                    <a:cubicBezTo>
                      <a:pt x="10" y="212"/>
                      <a:pt x="14" y="229"/>
                      <a:pt x="28" y="236"/>
                    </a:cubicBezTo>
                    <a:cubicBezTo>
                      <a:pt x="72" y="258"/>
                      <a:pt x="301" y="302"/>
                      <a:pt x="366" y="266"/>
                    </a:cubicBezTo>
                    <a:cubicBezTo>
                      <a:pt x="392" y="251"/>
                      <a:pt x="396" y="227"/>
                      <a:pt x="395" y="210"/>
                    </a:cubicBezTo>
                    <a:cubicBezTo>
                      <a:pt x="392" y="165"/>
                      <a:pt x="353" y="114"/>
                      <a:pt x="307" y="96"/>
                    </a:cubicBezTo>
                    <a:cubicBezTo>
                      <a:pt x="307" y="96"/>
                      <a:pt x="307" y="96"/>
                      <a:pt x="307" y="96"/>
                    </a:cubicBezTo>
                    <a:cubicBezTo>
                      <a:pt x="289" y="89"/>
                      <a:pt x="270" y="79"/>
                      <a:pt x="251" y="69"/>
                    </a:cubicBezTo>
                    <a:cubicBezTo>
                      <a:pt x="207" y="47"/>
                      <a:pt x="163" y="25"/>
                      <a:pt x="124" y="25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414;p52"/>
              <p:cNvSpPr/>
              <p:nvPr/>
            </p:nvSpPr>
            <p:spPr>
              <a:xfrm rot="-3664213">
                <a:off x="8449388" y="274116"/>
                <a:ext cx="642937" cy="401637"/>
              </a:xfrm>
              <a:custGeom>
                <a:rect b="b" l="l" r="r" t="t"/>
                <a:pathLst>
                  <a:path extrusionOk="0" h="401" w="643">
                    <a:moveTo>
                      <a:pt x="308" y="393"/>
                    </a:moveTo>
                    <a:cubicBezTo>
                      <a:pt x="234" y="393"/>
                      <a:pt x="125" y="338"/>
                      <a:pt x="63" y="302"/>
                    </a:cubicBezTo>
                    <a:cubicBezTo>
                      <a:pt x="8" y="271"/>
                      <a:pt x="0" y="169"/>
                      <a:pt x="32" y="111"/>
                    </a:cubicBezTo>
                    <a:cubicBezTo>
                      <a:pt x="64" y="55"/>
                      <a:pt x="137" y="67"/>
                      <a:pt x="186" y="75"/>
                    </a:cubicBezTo>
                    <a:cubicBezTo>
                      <a:pt x="190" y="76"/>
                      <a:pt x="193" y="76"/>
                      <a:pt x="197" y="77"/>
                    </a:cubicBezTo>
                    <a:cubicBezTo>
                      <a:pt x="242" y="84"/>
                      <a:pt x="338" y="75"/>
                      <a:pt x="395" y="40"/>
                    </a:cubicBezTo>
                    <a:cubicBezTo>
                      <a:pt x="462" y="0"/>
                      <a:pt x="558" y="101"/>
                      <a:pt x="586" y="133"/>
                    </a:cubicBezTo>
                    <a:cubicBezTo>
                      <a:pt x="643" y="199"/>
                      <a:pt x="612" y="259"/>
                      <a:pt x="579" y="305"/>
                    </a:cubicBezTo>
                    <a:cubicBezTo>
                      <a:pt x="543" y="354"/>
                      <a:pt x="444" y="371"/>
                      <a:pt x="365" y="385"/>
                    </a:cubicBezTo>
                    <a:cubicBezTo>
                      <a:pt x="352" y="387"/>
                      <a:pt x="341" y="389"/>
                      <a:pt x="330" y="391"/>
                    </a:cubicBezTo>
                    <a:cubicBezTo>
                      <a:pt x="323" y="392"/>
                      <a:pt x="316" y="393"/>
                      <a:pt x="308" y="393"/>
                    </a:cubicBezTo>
                    <a:close/>
                    <a:moveTo>
                      <a:pt x="121" y="72"/>
                    </a:moveTo>
                    <a:cubicBezTo>
                      <a:pt x="87" y="72"/>
                      <a:pt x="54" y="81"/>
                      <a:pt x="36" y="113"/>
                    </a:cubicBezTo>
                    <a:cubicBezTo>
                      <a:pt x="5" y="169"/>
                      <a:pt x="13" y="269"/>
                      <a:pt x="65" y="299"/>
                    </a:cubicBezTo>
                    <a:cubicBezTo>
                      <a:pt x="133" y="337"/>
                      <a:pt x="258" y="401"/>
                      <a:pt x="329" y="387"/>
                    </a:cubicBezTo>
                    <a:cubicBezTo>
                      <a:pt x="340" y="385"/>
                      <a:pt x="352" y="383"/>
                      <a:pt x="364" y="381"/>
                    </a:cubicBezTo>
                    <a:cubicBezTo>
                      <a:pt x="439" y="368"/>
                      <a:pt x="541" y="350"/>
                      <a:pt x="575" y="303"/>
                    </a:cubicBezTo>
                    <a:cubicBezTo>
                      <a:pt x="624" y="236"/>
                      <a:pt x="627" y="186"/>
                      <a:pt x="583" y="136"/>
                    </a:cubicBezTo>
                    <a:cubicBezTo>
                      <a:pt x="555" y="104"/>
                      <a:pt x="461" y="5"/>
                      <a:pt x="397" y="44"/>
                    </a:cubicBezTo>
                    <a:cubicBezTo>
                      <a:pt x="339" y="79"/>
                      <a:pt x="242" y="88"/>
                      <a:pt x="196" y="81"/>
                    </a:cubicBezTo>
                    <a:cubicBezTo>
                      <a:pt x="193" y="80"/>
                      <a:pt x="189" y="80"/>
                      <a:pt x="185" y="79"/>
                    </a:cubicBezTo>
                    <a:cubicBezTo>
                      <a:pt x="166" y="76"/>
                      <a:pt x="144" y="72"/>
                      <a:pt x="121" y="7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" name="Google Shape;415;p52"/>
              <p:cNvSpPr/>
              <p:nvPr/>
            </p:nvSpPr>
            <p:spPr>
              <a:xfrm rot="-3664213">
                <a:off x="7140050" y="-329152"/>
                <a:ext cx="423864" cy="192088"/>
              </a:xfrm>
              <a:custGeom>
                <a:rect b="b" l="l" r="r" t="t"/>
                <a:pathLst>
                  <a:path extrusionOk="0" h="192" w="423">
                    <a:moveTo>
                      <a:pt x="322" y="189"/>
                    </a:moveTo>
                    <a:cubicBezTo>
                      <a:pt x="293" y="189"/>
                      <a:pt x="260" y="186"/>
                      <a:pt x="227" y="183"/>
                    </a:cubicBezTo>
                    <a:cubicBezTo>
                      <a:pt x="193" y="180"/>
                      <a:pt x="159" y="177"/>
                      <a:pt x="128" y="177"/>
                    </a:cubicBezTo>
                    <a:cubicBezTo>
                      <a:pt x="68" y="177"/>
                      <a:pt x="38" y="155"/>
                      <a:pt x="23" y="136"/>
                    </a:cubicBezTo>
                    <a:cubicBezTo>
                      <a:pt x="5" y="113"/>
                      <a:pt x="0" y="84"/>
                      <a:pt x="8" y="53"/>
                    </a:cubicBezTo>
                    <a:cubicBezTo>
                      <a:pt x="19" y="9"/>
                      <a:pt x="87" y="0"/>
                      <a:pt x="143" y="0"/>
                    </a:cubicBezTo>
                    <a:cubicBezTo>
                      <a:pt x="250" y="0"/>
                      <a:pt x="321" y="10"/>
                      <a:pt x="354" y="29"/>
                    </a:cubicBezTo>
                    <a:cubicBezTo>
                      <a:pt x="354" y="29"/>
                      <a:pt x="354" y="29"/>
                      <a:pt x="354" y="29"/>
                    </a:cubicBezTo>
                    <a:cubicBezTo>
                      <a:pt x="382" y="46"/>
                      <a:pt x="422" y="95"/>
                      <a:pt x="423" y="135"/>
                    </a:cubicBezTo>
                    <a:cubicBezTo>
                      <a:pt x="423" y="151"/>
                      <a:pt x="416" y="164"/>
                      <a:pt x="402" y="173"/>
                    </a:cubicBezTo>
                    <a:cubicBezTo>
                      <a:pt x="383" y="186"/>
                      <a:pt x="355" y="189"/>
                      <a:pt x="322" y="189"/>
                    </a:cubicBezTo>
                    <a:close/>
                    <a:moveTo>
                      <a:pt x="143" y="4"/>
                    </a:moveTo>
                    <a:cubicBezTo>
                      <a:pt x="89" y="4"/>
                      <a:pt x="22" y="13"/>
                      <a:pt x="12" y="54"/>
                    </a:cubicBezTo>
                    <a:cubicBezTo>
                      <a:pt x="4" y="83"/>
                      <a:pt x="10" y="112"/>
                      <a:pt x="26" y="133"/>
                    </a:cubicBezTo>
                    <a:cubicBezTo>
                      <a:pt x="41" y="151"/>
                      <a:pt x="70" y="173"/>
                      <a:pt x="128" y="173"/>
                    </a:cubicBezTo>
                    <a:cubicBezTo>
                      <a:pt x="159" y="173"/>
                      <a:pt x="194" y="176"/>
                      <a:pt x="227" y="179"/>
                    </a:cubicBezTo>
                    <a:cubicBezTo>
                      <a:pt x="298" y="186"/>
                      <a:pt x="366" y="192"/>
                      <a:pt x="400" y="170"/>
                    </a:cubicBezTo>
                    <a:cubicBezTo>
                      <a:pt x="413" y="162"/>
                      <a:pt x="419" y="150"/>
                      <a:pt x="419" y="135"/>
                    </a:cubicBezTo>
                    <a:cubicBezTo>
                      <a:pt x="418" y="97"/>
                      <a:pt x="378" y="49"/>
                      <a:pt x="352" y="33"/>
                    </a:cubicBezTo>
                    <a:cubicBezTo>
                      <a:pt x="320" y="14"/>
                      <a:pt x="249" y="4"/>
                      <a:pt x="143" y="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16" name="Google Shape;416;p52"/>
          <p:cNvSpPr txBox="1"/>
          <p:nvPr>
            <p:ph type="title"/>
          </p:nvPr>
        </p:nvSpPr>
        <p:spPr>
          <a:xfrm>
            <a:off x="798400" y="2427299"/>
            <a:ext cx="3492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400">
                <a:solidFill>
                  <a:schemeClr val="l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7" name="Google Shape;417;p52"/>
          <p:cNvSpPr txBox="1"/>
          <p:nvPr>
            <p:ph idx="1" type="subTitle"/>
          </p:nvPr>
        </p:nvSpPr>
        <p:spPr>
          <a:xfrm>
            <a:off x="798388" y="2905571"/>
            <a:ext cx="34926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18" name="Google Shape;418;p52"/>
          <p:cNvSpPr txBox="1"/>
          <p:nvPr>
            <p:ph idx="2" type="title"/>
          </p:nvPr>
        </p:nvSpPr>
        <p:spPr>
          <a:xfrm>
            <a:off x="2825700" y="1167103"/>
            <a:ext cx="34926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400">
                <a:solidFill>
                  <a:schemeClr val="l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9" name="Google Shape;419;p52"/>
          <p:cNvSpPr txBox="1"/>
          <p:nvPr>
            <p:ph idx="3" type="subTitle"/>
          </p:nvPr>
        </p:nvSpPr>
        <p:spPr>
          <a:xfrm>
            <a:off x="2825694" y="1652074"/>
            <a:ext cx="34926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20" name="Google Shape;420;p52"/>
          <p:cNvSpPr txBox="1"/>
          <p:nvPr>
            <p:ph idx="4" type="title"/>
          </p:nvPr>
        </p:nvSpPr>
        <p:spPr>
          <a:xfrm>
            <a:off x="4853025" y="2427299"/>
            <a:ext cx="3492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400">
                <a:solidFill>
                  <a:schemeClr val="l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1" name="Google Shape;421;p52"/>
          <p:cNvSpPr txBox="1"/>
          <p:nvPr>
            <p:ph idx="5" type="subTitle"/>
          </p:nvPr>
        </p:nvSpPr>
        <p:spPr>
          <a:xfrm>
            <a:off x="4853013" y="2905572"/>
            <a:ext cx="34926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422" name="Google Shape;422;p52"/>
          <p:cNvGrpSpPr/>
          <p:nvPr/>
        </p:nvGrpSpPr>
        <p:grpSpPr>
          <a:xfrm>
            <a:off x="-592424" y="-27209"/>
            <a:ext cx="10151827" cy="1829326"/>
            <a:chOff x="-592424" y="-27209"/>
            <a:chExt cx="10151827" cy="1829326"/>
          </a:xfrm>
        </p:grpSpPr>
        <p:pic>
          <p:nvPicPr>
            <p:cNvPr id="423" name="Google Shape;423;p5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739365">
              <a:off x="8615750" y="53954"/>
              <a:ext cx="857626" cy="898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" name="Google Shape;424;p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6114809">
              <a:off x="-538178" y="893168"/>
              <a:ext cx="860601" cy="8088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5" name="Google Shape;425;p52"/>
          <p:cNvGrpSpPr/>
          <p:nvPr/>
        </p:nvGrpSpPr>
        <p:grpSpPr>
          <a:xfrm>
            <a:off x="325037" y="3590953"/>
            <a:ext cx="9449768" cy="4560356"/>
            <a:chOff x="0" y="2771776"/>
            <a:chExt cx="5156200" cy="3062286"/>
          </a:xfrm>
        </p:grpSpPr>
        <p:sp>
          <p:nvSpPr>
            <p:cNvPr id="426" name="Google Shape;426;p52"/>
            <p:cNvSpPr/>
            <p:nvPr/>
          </p:nvSpPr>
          <p:spPr>
            <a:xfrm>
              <a:off x="1962150" y="3011488"/>
              <a:ext cx="2797178" cy="2262189"/>
            </a:xfrm>
            <a:custGeom>
              <a:rect b="b" l="l" r="r" t="t"/>
              <a:pathLst>
                <a:path extrusionOk="0" h="2258" w="2794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52"/>
            <p:cNvSpPr/>
            <p:nvPr/>
          </p:nvSpPr>
          <p:spPr>
            <a:xfrm>
              <a:off x="2160588" y="3625851"/>
              <a:ext cx="111125" cy="190500"/>
            </a:xfrm>
            <a:custGeom>
              <a:rect b="b" l="l" r="r" t="t"/>
              <a:pathLst>
                <a:path extrusionOk="0" h="191" w="111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52"/>
            <p:cNvSpPr/>
            <p:nvPr/>
          </p:nvSpPr>
          <p:spPr>
            <a:xfrm>
              <a:off x="2101850" y="3700463"/>
              <a:ext cx="69850" cy="96838"/>
            </a:xfrm>
            <a:custGeom>
              <a:rect b="b" l="l" r="r" t="t"/>
              <a:pathLst>
                <a:path extrusionOk="0" h="98" w="7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52"/>
            <p:cNvSpPr/>
            <p:nvPr/>
          </p:nvSpPr>
          <p:spPr>
            <a:xfrm>
              <a:off x="1924050" y="3424238"/>
              <a:ext cx="144463" cy="90488"/>
            </a:xfrm>
            <a:custGeom>
              <a:rect b="b" l="l" r="r" t="t"/>
              <a:pathLst>
                <a:path extrusionOk="0" h="91" w="145">
                  <a:moveTo>
                    <a:pt x="118" y="65"/>
                  </a:moveTo>
                  <a:cubicBezTo>
                    <a:pt x="132" y="50"/>
                    <a:pt x="129" y="67"/>
                    <a:pt x="136" y="50"/>
                  </a:cubicBezTo>
                  <a:cubicBezTo>
                    <a:pt x="143" y="33"/>
                    <a:pt x="145" y="6"/>
                    <a:pt x="113" y="9"/>
                  </a:cubicBezTo>
                  <a:cubicBezTo>
                    <a:pt x="82" y="12"/>
                    <a:pt x="99" y="11"/>
                    <a:pt x="80" y="15"/>
                  </a:cubicBezTo>
                  <a:cubicBezTo>
                    <a:pt x="60" y="20"/>
                    <a:pt x="57" y="33"/>
                    <a:pt x="47" y="27"/>
                  </a:cubicBezTo>
                  <a:cubicBezTo>
                    <a:pt x="38" y="21"/>
                    <a:pt x="52" y="13"/>
                    <a:pt x="35" y="1"/>
                  </a:cubicBezTo>
                  <a:cubicBezTo>
                    <a:pt x="35" y="1"/>
                    <a:pt x="14" y="0"/>
                    <a:pt x="31" y="21"/>
                  </a:cubicBezTo>
                  <a:cubicBezTo>
                    <a:pt x="31" y="21"/>
                    <a:pt x="14" y="13"/>
                    <a:pt x="7" y="26"/>
                  </a:cubicBezTo>
                  <a:cubicBezTo>
                    <a:pt x="0" y="40"/>
                    <a:pt x="35" y="24"/>
                    <a:pt x="35" y="37"/>
                  </a:cubicBezTo>
                  <a:cubicBezTo>
                    <a:pt x="35" y="51"/>
                    <a:pt x="16" y="50"/>
                    <a:pt x="16" y="50"/>
                  </a:cubicBezTo>
                  <a:cubicBezTo>
                    <a:pt x="16" y="50"/>
                    <a:pt x="48" y="60"/>
                    <a:pt x="31" y="70"/>
                  </a:cubicBezTo>
                  <a:cubicBezTo>
                    <a:pt x="14" y="79"/>
                    <a:pt x="29" y="78"/>
                    <a:pt x="40" y="78"/>
                  </a:cubicBezTo>
                  <a:cubicBezTo>
                    <a:pt x="51" y="78"/>
                    <a:pt x="58" y="88"/>
                    <a:pt x="73" y="89"/>
                  </a:cubicBezTo>
                  <a:cubicBezTo>
                    <a:pt x="88" y="91"/>
                    <a:pt x="104" y="81"/>
                    <a:pt x="118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52"/>
            <p:cNvSpPr/>
            <p:nvPr/>
          </p:nvSpPr>
          <p:spPr>
            <a:xfrm>
              <a:off x="3424238" y="4486276"/>
              <a:ext cx="38100" cy="53975"/>
            </a:xfrm>
            <a:custGeom>
              <a:rect b="b" l="l" r="r" t="t"/>
              <a:pathLst>
                <a:path extrusionOk="0" h="54" w="37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52"/>
            <p:cNvSpPr/>
            <p:nvPr/>
          </p:nvSpPr>
          <p:spPr>
            <a:xfrm>
              <a:off x="3665538" y="4548188"/>
              <a:ext cx="200025" cy="190500"/>
            </a:xfrm>
            <a:custGeom>
              <a:rect b="b" l="l" r="r" t="t"/>
              <a:pathLst>
                <a:path extrusionOk="0" h="191" w="20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52"/>
            <p:cNvSpPr/>
            <p:nvPr/>
          </p:nvSpPr>
          <p:spPr>
            <a:xfrm>
              <a:off x="3856038" y="4725988"/>
              <a:ext cx="165100" cy="50800"/>
            </a:xfrm>
            <a:custGeom>
              <a:rect b="b" l="l" r="r" t="t"/>
              <a:pathLst>
                <a:path extrusionOk="0" h="52" w="165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52"/>
            <p:cNvSpPr/>
            <p:nvPr/>
          </p:nvSpPr>
          <p:spPr>
            <a:xfrm>
              <a:off x="3878263" y="4530726"/>
              <a:ext cx="171450" cy="168275"/>
            </a:xfrm>
            <a:custGeom>
              <a:rect b="b" l="l" r="r" t="t"/>
              <a:pathLst>
                <a:path extrusionOk="0" h="169" w="171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52"/>
            <p:cNvSpPr/>
            <p:nvPr/>
          </p:nvSpPr>
          <p:spPr>
            <a:xfrm>
              <a:off x="4044950" y="4600576"/>
              <a:ext cx="96838" cy="133350"/>
            </a:xfrm>
            <a:custGeom>
              <a:rect b="b" l="l" r="r" t="t"/>
              <a:pathLst>
                <a:path extrusionOk="0" h="133" w="96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52"/>
            <p:cNvSpPr/>
            <p:nvPr/>
          </p:nvSpPr>
          <p:spPr>
            <a:xfrm>
              <a:off x="4024313" y="4760913"/>
              <a:ext cx="57150" cy="22225"/>
            </a:xfrm>
            <a:custGeom>
              <a:rect b="b" l="l" r="r" t="t"/>
              <a:pathLst>
                <a:path extrusionOk="0" h="22" w="57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52"/>
            <p:cNvSpPr/>
            <p:nvPr/>
          </p:nvSpPr>
          <p:spPr>
            <a:xfrm>
              <a:off x="4071938" y="4783138"/>
              <a:ext cx="39688" cy="25400"/>
            </a:xfrm>
            <a:custGeom>
              <a:rect b="b" l="l" r="r" t="t"/>
              <a:pathLst>
                <a:path extrusionOk="0" h="26" w="39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52"/>
            <p:cNvSpPr/>
            <p:nvPr/>
          </p:nvSpPr>
          <p:spPr>
            <a:xfrm>
              <a:off x="4141788" y="4770438"/>
              <a:ext cx="57150" cy="44450"/>
            </a:xfrm>
            <a:custGeom>
              <a:rect b="b" l="l" r="r" t="t"/>
              <a:pathLst>
                <a:path extrusionOk="0" h="45" w="57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52"/>
            <p:cNvSpPr/>
            <p:nvPr/>
          </p:nvSpPr>
          <p:spPr>
            <a:xfrm>
              <a:off x="4202113" y="4643438"/>
              <a:ext cx="393700" cy="173038"/>
            </a:xfrm>
            <a:custGeom>
              <a:rect b="b" l="l" r="r" t="t"/>
              <a:pathLst>
                <a:path extrusionOk="0" h="173" w="392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52"/>
            <p:cNvSpPr/>
            <p:nvPr/>
          </p:nvSpPr>
          <p:spPr>
            <a:xfrm>
              <a:off x="4078288" y="4764088"/>
              <a:ext cx="79375" cy="19050"/>
            </a:xfrm>
            <a:custGeom>
              <a:rect b="b" l="l" r="r" t="t"/>
              <a:pathLst>
                <a:path extrusionOk="0" h="18" w="79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52"/>
            <p:cNvSpPr/>
            <p:nvPr/>
          </p:nvSpPr>
          <p:spPr>
            <a:xfrm>
              <a:off x="4162425" y="4684713"/>
              <a:ext cx="17463" cy="14288"/>
            </a:xfrm>
            <a:custGeom>
              <a:rect b="b" l="l" r="r" t="t"/>
              <a:pathLst>
                <a:path extrusionOk="0" h="14" w="18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52"/>
            <p:cNvSpPr/>
            <p:nvPr/>
          </p:nvSpPr>
          <p:spPr>
            <a:xfrm>
              <a:off x="4191000" y="4681538"/>
              <a:ext cx="53975" cy="19050"/>
            </a:xfrm>
            <a:custGeom>
              <a:rect b="b" l="l" r="r" t="t"/>
              <a:pathLst>
                <a:path extrusionOk="0" h="19" w="53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52"/>
            <p:cNvSpPr/>
            <p:nvPr/>
          </p:nvSpPr>
          <p:spPr>
            <a:xfrm>
              <a:off x="4159250" y="4595813"/>
              <a:ext cx="38100" cy="65088"/>
            </a:xfrm>
            <a:custGeom>
              <a:rect b="b" l="l" r="r" t="t"/>
              <a:pathLst>
                <a:path extrusionOk="0" h="66" w="37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52"/>
            <p:cNvSpPr/>
            <p:nvPr/>
          </p:nvSpPr>
          <p:spPr>
            <a:xfrm>
              <a:off x="4281488" y="4719638"/>
              <a:ext cx="31750" cy="36513"/>
            </a:xfrm>
            <a:custGeom>
              <a:rect b="b" l="l" r="r" t="t"/>
              <a:pathLst>
                <a:path extrusionOk="0" h="36" w="32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52"/>
            <p:cNvSpPr/>
            <p:nvPr/>
          </p:nvSpPr>
          <p:spPr>
            <a:xfrm>
              <a:off x="4246563" y="4738688"/>
              <a:ext cx="26988" cy="31750"/>
            </a:xfrm>
            <a:custGeom>
              <a:rect b="b" l="l" r="r" t="t"/>
              <a:pathLst>
                <a:path extrusionOk="0" h="31" w="27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52"/>
            <p:cNvSpPr/>
            <p:nvPr/>
          </p:nvSpPr>
          <p:spPr>
            <a:xfrm>
              <a:off x="4021138" y="4803776"/>
              <a:ext cx="687388" cy="560388"/>
            </a:xfrm>
            <a:custGeom>
              <a:rect b="b" l="l" r="r" t="t"/>
              <a:pathLst>
                <a:path extrusionOk="0" h="560" w="688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52"/>
            <p:cNvSpPr/>
            <p:nvPr/>
          </p:nvSpPr>
          <p:spPr>
            <a:xfrm>
              <a:off x="4619625" y="5403851"/>
              <a:ext cx="76200" cy="77788"/>
            </a:xfrm>
            <a:custGeom>
              <a:rect b="b" l="l" r="r" t="t"/>
              <a:pathLst>
                <a:path extrusionOk="0" h="77" w="76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52"/>
            <p:cNvSpPr/>
            <p:nvPr/>
          </p:nvSpPr>
          <p:spPr>
            <a:xfrm>
              <a:off x="4094163" y="4102101"/>
              <a:ext cx="49213" cy="57150"/>
            </a:xfrm>
            <a:custGeom>
              <a:rect b="b" l="l" r="r" t="t"/>
              <a:pathLst>
                <a:path extrusionOk="0" h="57" w="49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52"/>
            <p:cNvSpPr/>
            <p:nvPr/>
          </p:nvSpPr>
          <p:spPr>
            <a:xfrm>
              <a:off x="4108450" y="3983038"/>
              <a:ext cx="149225" cy="142875"/>
            </a:xfrm>
            <a:custGeom>
              <a:rect b="b" l="l" r="r" t="t"/>
              <a:pathLst>
                <a:path extrusionOk="0" h="144" w="149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52"/>
            <p:cNvSpPr/>
            <p:nvPr/>
          </p:nvSpPr>
          <p:spPr>
            <a:xfrm>
              <a:off x="4197350" y="3900488"/>
              <a:ext cx="87313" cy="74613"/>
            </a:xfrm>
            <a:custGeom>
              <a:rect b="b" l="l" r="r" t="t"/>
              <a:pathLst>
                <a:path extrusionOk="0" h="74" w="87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52"/>
            <p:cNvSpPr/>
            <p:nvPr/>
          </p:nvSpPr>
          <p:spPr>
            <a:xfrm>
              <a:off x="4183063" y="3716338"/>
              <a:ext cx="63500" cy="174625"/>
            </a:xfrm>
            <a:custGeom>
              <a:rect b="b" l="l" r="r" t="t"/>
              <a:pathLst>
                <a:path extrusionOk="0" h="174" w="63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52"/>
            <p:cNvSpPr/>
            <p:nvPr/>
          </p:nvSpPr>
          <p:spPr>
            <a:xfrm>
              <a:off x="4319588" y="3883026"/>
              <a:ext cx="22225" cy="19050"/>
            </a:xfrm>
            <a:custGeom>
              <a:rect b="b" l="l" r="r" t="t"/>
              <a:pathLst>
                <a:path extrusionOk="0" h="19" w="22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52"/>
            <p:cNvSpPr/>
            <p:nvPr/>
          </p:nvSpPr>
          <p:spPr>
            <a:xfrm>
              <a:off x="4291013" y="3892551"/>
              <a:ext cx="28575" cy="26988"/>
            </a:xfrm>
            <a:custGeom>
              <a:rect b="b" l="l" r="r" t="t"/>
              <a:pathLst>
                <a:path extrusionOk="0" h="28" w="28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52"/>
            <p:cNvSpPr/>
            <p:nvPr/>
          </p:nvSpPr>
          <p:spPr>
            <a:xfrm>
              <a:off x="4132263" y="4097338"/>
              <a:ext cx="34925" cy="39688"/>
            </a:xfrm>
            <a:custGeom>
              <a:rect b="b" l="l" r="r" t="t"/>
              <a:pathLst>
                <a:path extrusionOk="0" h="39" w="35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52"/>
            <p:cNvSpPr/>
            <p:nvPr/>
          </p:nvSpPr>
          <p:spPr>
            <a:xfrm>
              <a:off x="3986213" y="4237038"/>
              <a:ext cx="31750" cy="60325"/>
            </a:xfrm>
            <a:custGeom>
              <a:rect b="b" l="l" r="r" t="t"/>
              <a:pathLst>
                <a:path extrusionOk="0" h="60" w="31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52"/>
            <p:cNvSpPr/>
            <p:nvPr/>
          </p:nvSpPr>
          <p:spPr>
            <a:xfrm>
              <a:off x="3833813" y="4316413"/>
              <a:ext cx="34925" cy="44450"/>
            </a:xfrm>
            <a:custGeom>
              <a:rect b="b" l="l" r="r" t="t"/>
              <a:pathLst>
                <a:path extrusionOk="0" h="45" w="36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52"/>
            <p:cNvSpPr/>
            <p:nvPr/>
          </p:nvSpPr>
          <p:spPr>
            <a:xfrm>
              <a:off x="4513263" y="4676776"/>
              <a:ext cx="77788" cy="69850"/>
            </a:xfrm>
            <a:custGeom>
              <a:rect b="b" l="l" r="r" t="t"/>
              <a:pathLst>
                <a:path extrusionOk="0" h="69" w="77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52"/>
            <p:cNvSpPr/>
            <p:nvPr/>
          </p:nvSpPr>
          <p:spPr>
            <a:xfrm>
              <a:off x="2903538" y="4829176"/>
              <a:ext cx="106363" cy="254000"/>
            </a:xfrm>
            <a:custGeom>
              <a:rect b="b" l="l" r="r" t="t"/>
              <a:pathLst>
                <a:path extrusionOk="0" h="253" w="106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52"/>
            <p:cNvSpPr/>
            <p:nvPr/>
          </p:nvSpPr>
          <p:spPr>
            <a:xfrm>
              <a:off x="2903538" y="3051176"/>
              <a:ext cx="215900" cy="244475"/>
            </a:xfrm>
            <a:custGeom>
              <a:rect b="b" l="l" r="r" t="t"/>
              <a:pathLst>
                <a:path extrusionOk="0" h="245" w="215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52"/>
            <p:cNvSpPr/>
            <p:nvPr/>
          </p:nvSpPr>
          <p:spPr>
            <a:xfrm>
              <a:off x="4065588" y="4494213"/>
              <a:ext cx="74613" cy="63500"/>
            </a:xfrm>
            <a:custGeom>
              <a:rect b="b" l="l" r="r" t="t"/>
              <a:pathLst>
                <a:path extrusionOk="0" h="63" w="74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52"/>
            <p:cNvSpPr/>
            <p:nvPr/>
          </p:nvSpPr>
          <p:spPr>
            <a:xfrm>
              <a:off x="4000500" y="4348163"/>
              <a:ext cx="47625" cy="87313"/>
            </a:xfrm>
            <a:custGeom>
              <a:rect b="b" l="l" r="r" t="t"/>
              <a:pathLst>
                <a:path extrusionOk="0" h="88" w="47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52"/>
            <p:cNvSpPr/>
            <p:nvPr/>
          </p:nvSpPr>
          <p:spPr>
            <a:xfrm>
              <a:off x="4048125" y="4421188"/>
              <a:ext cx="69850" cy="84138"/>
            </a:xfrm>
            <a:custGeom>
              <a:rect b="b" l="l" r="r" t="t"/>
              <a:pathLst>
                <a:path extrusionOk="0" h="83" w="7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52"/>
            <p:cNvSpPr/>
            <p:nvPr/>
          </p:nvSpPr>
          <p:spPr>
            <a:xfrm>
              <a:off x="4019550" y="4427538"/>
              <a:ext cx="25400" cy="31750"/>
            </a:xfrm>
            <a:custGeom>
              <a:rect b="b" l="l" r="r" t="t"/>
              <a:pathLst>
                <a:path extrusionOk="0" h="32" w="26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52"/>
            <p:cNvSpPr/>
            <p:nvPr/>
          </p:nvSpPr>
          <p:spPr>
            <a:xfrm>
              <a:off x="3979863" y="4452938"/>
              <a:ext cx="39688" cy="55563"/>
            </a:xfrm>
            <a:custGeom>
              <a:rect b="b" l="l" r="r" t="t"/>
              <a:pathLst>
                <a:path extrusionOk="0" h="56" w="39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52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52"/>
            <p:cNvSpPr/>
            <p:nvPr/>
          </p:nvSpPr>
          <p:spPr>
            <a:xfrm>
              <a:off x="0" y="3252788"/>
              <a:ext cx="1682748" cy="2581274"/>
            </a:xfrm>
            <a:custGeom>
              <a:rect b="b" l="l" r="r" t="t"/>
              <a:pathLst>
                <a:path extrusionOk="0" h="2578" w="1681">
                  <a:moveTo>
                    <a:pt x="1651" y="1463"/>
                  </a:moveTo>
                  <a:cubicBezTo>
                    <a:pt x="1630" y="1455"/>
                    <a:pt x="1632" y="1431"/>
                    <a:pt x="1592" y="1422"/>
                  </a:cubicBezTo>
                  <a:cubicBezTo>
                    <a:pt x="1551" y="1413"/>
                    <a:pt x="1546" y="1421"/>
                    <a:pt x="1518" y="1397"/>
                  </a:cubicBezTo>
                  <a:cubicBezTo>
                    <a:pt x="1491" y="1373"/>
                    <a:pt x="1457" y="1396"/>
                    <a:pt x="1466" y="1356"/>
                  </a:cubicBezTo>
                  <a:cubicBezTo>
                    <a:pt x="1475" y="1315"/>
                    <a:pt x="1400" y="1289"/>
                    <a:pt x="1370" y="1291"/>
                  </a:cubicBezTo>
                  <a:cubicBezTo>
                    <a:pt x="1370" y="1291"/>
                    <a:pt x="1321" y="1245"/>
                    <a:pt x="1296" y="1227"/>
                  </a:cubicBezTo>
                  <a:cubicBezTo>
                    <a:pt x="1271" y="1210"/>
                    <a:pt x="1266" y="1232"/>
                    <a:pt x="1246" y="1227"/>
                  </a:cubicBezTo>
                  <a:cubicBezTo>
                    <a:pt x="1226" y="1223"/>
                    <a:pt x="1202" y="1207"/>
                    <a:pt x="1185" y="1192"/>
                  </a:cubicBezTo>
                  <a:cubicBezTo>
                    <a:pt x="1169" y="1177"/>
                    <a:pt x="1133" y="1222"/>
                    <a:pt x="1108" y="1213"/>
                  </a:cubicBezTo>
                  <a:cubicBezTo>
                    <a:pt x="1083" y="1204"/>
                    <a:pt x="1100" y="1232"/>
                    <a:pt x="1069" y="1253"/>
                  </a:cubicBezTo>
                  <a:cubicBezTo>
                    <a:pt x="1069" y="1253"/>
                    <a:pt x="1047" y="1212"/>
                    <a:pt x="1015" y="1239"/>
                  </a:cubicBezTo>
                  <a:cubicBezTo>
                    <a:pt x="983" y="1266"/>
                    <a:pt x="980" y="1218"/>
                    <a:pt x="980" y="1207"/>
                  </a:cubicBezTo>
                  <a:cubicBezTo>
                    <a:pt x="981" y="1196"/>
                    <a:pt x="1003" y="1149"/>
                    <a:pt x="990" y="1144"/>
                  </a:cubicBezTo>
                  <a:cubicBezTo>
                    <a:pt x="977" y="1139"/>
                    <a:pt x="917" y="1150"/>
                    <a:pt x="920" y="1137"/>
                  </a:cubicBezTo>
                  <a:cubicBezTo>
                    <a:pt x="924" y="1123"/>
                    <a:pt x="943" y="1100"/>
                    <a:pt x="943" y="1080"/>
                  </a:cubicBezTo>
                  <a:cubicBezTo>
                    <a:pt x="942" y="1080"/>
                    <a:pt x="942" y="1080"/>
                    <a:pt x="942" y="1081"/>
                  </a:cubicBezTo>
                  <a:cubicBezTo>
                    <a:pt x="948" y="1073"/>
                    <a:pt x="954" y="1066"/>
                    <a:pt x="956" y="1061"/>
                  </a:cubicBezTo>
                  <a:cubicBezTo>
                    <a:pt x="961" y="1051"/>
                    <a:pt x="936" y="1045"/>
                    <a:pt x="903" y="1055"/>
                  </a:cubicBezTo>
                  <a:cubicBezTo>
                    <a:pt x="903" y="1055"/>
                    <a:pt x="887" y="1099"/>
                    <a:pt x="872" y="1098"/>
                  </a:cubicBezTo>
                  <a:cubicBezTo>
                    <a:pt x="858" y="1097"/>
                    <a:pt x="816" y="1110"/>
                    <a:pt x="807" y="1061"/>
                  </a:cubicBezTo>
                  <a:cubicBezTo>
                    <a:pt x="799" y="1012"/>
                    <a:pt x="822" y="974"/>
                    <a:pt x="822" y="974"/>
                  </a:cubicBezTo>
                  <a:cubicBezTo>
                    <a:pt x="822" y="974"/>
                    <a:pt x="830" y="942"/>
                    <a:pt x="849" y="941"/>
                  </a:cubicBezTo>
                  <a:cubicBezTo>
                    <a:pt x="869" y="940"/>
                    <a:pt x="852" y="921"/>
                    <a:pt x="870" y="921"/>
                  </a:cubicBezTo>
                  <a:cubicBezTo>
                    <a:pt x="888" y="921"/>
                    <a:pt x="911" y="928"/>
                    <a:pt x="930" y="930"/>
                  </a:cubicBezTo>
                  <a:cubicBezTo>
                    <a:pt x="949" y="932"/>
                    <a:pt x="939" y="903"/>
                    <a:pt x="951" y="906"/>
                  </a:cubicBezTo>
                  <a:cubicBezTo>
                    <a:pt x="964" y="909"/>
                    <a:pt x="996" y="922"/>
                    <a:pt x="1024" y="914"/>
                  </a:cubicBezTo>
                  <a:cubicBezTo>
                    <a:pt x="1052" y="905"/>
                    <a:pt x="1034" y="951"/>
                    <a:pt x="1034" y="951"/>
                  </a:cubicBezTo>
                  <a:cubicBezTo>
                    <a:pt x="1034" y="951"/>
                    <a:pt x="1029" y="983"/>
                    <a:pt x="1051" y="995"/>
                  </a:cubicBezTo>
                  <a:cubicBezTo>
                    <a:pt x="1074" y="1007"/>
                    <a:pt x="1057" y="973"/>
                    <a:pt x="1059" y="945"/>
                  </a:cubicBezTo>
                  <a:cubicBezTo>
                    <a:pt x="1062" y="918"/>
                    <a:pt x="1066" y="888"/>
                    <a:pt x="1088" y="876"/>
                  </a:cubicBezTo>
                  <a:cubicBezTo>
                    <a:pt x="1110" y="864"/>
                    <a:pt x="1149" y="850"/>
                    <a:pt x="1160" y="811"/>
                  </a:cubicBezTo>
                  <a:cubicBezTo>
                    <a:pt x="1171" y="772"/>
                    <a:pt x="1180" y="775"/>
                    <a:pt x="1184" y="762"/>
                  </a:cubicBezTo>
                  <a:cubicBezTo>
                    <a:pt x="1188" y="750"/>
                    <a:pt x="1198" y="730"/>
                    <a:pt x="1221" y="729"/>
                  </a:cubicBezTo>
                  <a:cubicBezTo>
                    <a:pt x="1244" y="728"/>
                    <a:pt x="1251" y="717"/>
                    <a:pt x="1254" y="698"/>
                  </a:cubicBezTo>
                  <a:cubicBezTo>
                    <a:pt x="1257" y="679"/>
                    <a:pt x="1297" y="668"/>
                    <a:pt x="1302" y="667"/>
                  </a:cubicBezTo>
                  <a:cubicBezTo>
                    <a:pt x="1305" y="666"/>
                    <a:pt x="1308" y="661"/>
                    <a:pt x="1306" y="655"/>
                  </a:cubicBezTo>
                  <a:cubicBezTo>
                    <a:pt x="1306" y="655"/>
                    <a:pt x="1306" y="656"/>
                    <a:pt x="1306" y="656"/>
                  </a:cubicBezTo>
                  <a:cubicBezTo>
                    <a:pt x="1307" y="656"/>
                    <a:pt x="1307" y="656"/>
                    <a:pt x="1307" y="656"/>
                  </a:cubicBezTo>
                  <a:cubicBezTo>
                    <a:pt x="1343" y="640"/>
                    <a:pt x="1329" y="640"/>
                    <a:pt x="1321" y="664"/>
                  </a:cubicBezTo>
                  <a:cubicBezTo>
                    <a:pt x="1313" y="687"/>
                    <a:pt x="1316" y="682"/>
                    <a:pt x="1348" y="672"/>
                  </a:cubicBezTo>
                  <a:cubicBezTo>
                    <a:pt x="1380" y="662"/>
                    <a:pt x="1409" y="645"/>
                    <a:pt x="1404" y="633"/>
                  </a:cubicBezTo>
                  <a:cubicBezTo>
                    <a:pt x="1398" y="621"/>
                    <a:pt x="1397" y="624"/>
                    <a:pt x="1383" y="640"/>
                  </a:cubicBezTo>
                  <a:cubicBezTo>
                    <a:pt x="1369" y="657"/>
                    <a:pt x="1355" y="632"/>
                    <a:pt x="1341" y="630"/>
                  </a:cubicBezTo>
                  <a:cubicBezTo>
                    <a:pt x="1327" y="629"/>
                    <a:pt x="1343" y="608"/>
                    <a:pt x="1343" y="608"/>
                  </a:cubicBezTo>
                  <a:cubicBezTo>
                    <a:pt x="1343" y="608"/>
                    <a:pt x="1303" y="600"/>
                    <a:pt x="1331" y="596"/>
                  </a:cubicBezTo>
                  <a:cubicBezTo>
                    <a:pt x="1358" y="591"/>
                    <a:pt x="1361" y="574"/>
                    <a:pt x="1337" y="573"/>
                  </a:cubicBezTo>
                  <a:cubicBezTo>
                    <a:pt x="1313" y="572"/>
                    <a:pt x="1260" y="618"/>
                    <a:pt x="1260" y="618"/>
                  </a:cubicBezTo>
                  <a:cubicBezTo>
                    <a:pt x="1260" y="618"/>
                    <a:pt x="1304" y="572"/>
                    <a:pt x="1330" y="555"/>
                  </a:cubicBezTo>
                  <a:cubicBezTo>
                    <a:pt x="1355" y="537"/>
                    <a:pt x="1407" y="571"/>
                    <a:pt x="1424" y="549"/>
                  </a:cubicBezTo>
                  <a:cubicBezTo>
                    <a:pt x="1440" y="528"/>
                    <a:pt x="1457" y="538"/>
                    <a:pt x="1457" y="538"/>
                  </a:cubicBezTo>
                  <a:cubicBezTo>
                    <a:pt x="1416" y="610"/>
                    <a:pt x="1416" y="610"/>
                    <a:pt x="1416" y="610"/>
                  </a:cubicBezTo>
                  <a:cubicBezTo>
                    <a:pt x="1416" y="610"/>
                    <a:pt x="1437" y="608"/>
                    <a:pt x="1469" y="610"/>
                  </a:cubicBezTo>
                  <a:cubicBezTo>
                    <a:pt x="1501" y="612"/>
                    <a:pt x="1509" y="574"/>
                    <a:pt x="1495" y="572"/>
                  </a:cubicBezTo>
                  <a:cubicBezTo>
                    <a:pt x="1480" y="570"/>
                    <a:pt x="1445" y="589"/>
                    <a:pt x="1467" y="560"/>
                  </a:cubicBezTo>
                  <a:cubicBezTo>
                    <a:pt x="1489" y="531"/>
                    <a:pt x="1484" y="485"/>
                    <a:pt x="1471" y="483"/>
                  </a:cubicBezTo>
                  <a:cubicBezTo>
                    <a:pt x="1458" y="481"/>
                    <a:pt x="1465" y="461"/>
                    <a:pt x="1465" y="461"/>
                  </a:cubicBezTo>
                  <a:cubicBezTo>
                    <a:pt x="1426" y="459"/>
                    <a:pt x="1410" y="422"/>
                    <a:pt x="1410" y="422"/>
                  </a:cubicBezTo>
                  <a:cubicBezTo>
                    <a:pt x="1418" y="407"/>
                    <a:pt x="1386" y="345"/>
                    <a:pt x="1386" y="345"/>
                  </a:cubicBezTo>
                  <a:cubicBezTo>
                    <a:pt x="1386" y="345"/>
                    <a:pt x="1367" y="332"/>
                    <a:pt x="1367" y="356"/>
                  </a:cubicBezTo>
                  <a:cubicBezTo>
                    <a:pt x="1367" y="379"/>
                    <a:pt x="1332" y="388"/>
                    <a:pt x="1329" y="373"/>
                  </a:cubicBezTo>
                  <a:cubicBezTo>
                    <a:pt x="1327" y="359"/>
                    <a:pt x="1316" y="368"/>
                    <a:pt x="1316" y="368"/>
                  </a:cubicBezTo>
                  <a:cubicBezTo>
                    <a:pt x="1317" y="318"/>
                    <a:pt x="1317" y="318"/>
                    <a:pt x="1317" y="318"/>
                  </a:cubicBezTo>
                  <a:cubicBezTo>
                    <a:pt x="1312" y="317"/>
                    <a:pt x="1296" y="316"/>
                    <a:pt x="1283" y="299"/>
                  </a:cubicBezTo>
                  <a:cubicBezTo>
                    <a:pt x="1270" y="282"/>
                    <a:pt x="1267" y="287"/>
                    <a:pt x="1256" y="288"/>
                  </a:cubicBezTo>
                  <a:cubicBezTo>
                    <a:pt x="1245" y="289"/>
                    <a:pt x="1244" y="281"/>
                    <a:pt x="1222" y="281"/>
                  </a:cubicBezTo>
                  <a:cubicBezTo>
                    <a:pt x="1200" y="280"/>
                    <a:pt x="1212" y="305"/>
                    <a:pt x="1207" y="335"/>
                  </a:cubicBezTo>
                  <a:cubicBezTo>
                    <a:pt x="1203" y="364"/>
                    <a:pt x="1186" y="371"/>
                    <a:pt x="1186" y="371"/>
                  </a:cubicBezTo>
                  <a:cubicBezTo>
                    <a:pt x="1215" y="406"/>
                    <a:pt x="1204" y="439"/>
                    <a:pt x="1204" y="439"/>
                  </a:cubicBezTo>
                  <a:cubicBezTo>
                    <a:pt x="1150" y="461"/>
                    <a:pt x="1159" y="483"/>
                    <a:pt x="1159" y="483"/>
                  </a:cubicBezTo>
                  <a:cubicBezTo>
                    <a:pt x="1170" y="500"/>
                    <a:pt x="1173" y="515"/>
                    <a:pt x="1157" y="531"/>
                  </a:cubicBezTo>
                  <a:cubicBezTo>
                    <a:pt x="1141" y="547"/>
                    <a:pt x="1117" y="499"/>
                    <a:pt x="1117" y="499"/>
                  </a:cubicBezTo>
                  <a:cubicBezTo>
                    <a:pt x="1127" y="454"/>
                    <a:pt x="1127" y="454"/>
                    <a:pt x="1127" y="454"/>
                  </a:cubicBezTo>
                  <a:cubicBezTo>
                    <a:pt x="1127" y="454"/>
                    <a:pt x="1084" y="457"/>
                    <a:pt x="1082" y="448"/>
                  </a:cubicBezTo>
                  <a:cubicBezTo>
                    <a:pt x="1080" y="438"/>
                    <a:pt x="1068" y="438"/>
                    <a:pt x="1051" y="422"/>
                  </a:cubicBezTo>
                  <a:cubicBezTo>
                    <a:pt x="1033" y="405"/>
                    <a:pt x="999" y="411"/>
                    <a:pt x="999" y="411"/>
                  </a:cubicBezTo>
                  <a:cubicBezTo>
                    <a:pt x="1001" y="389"/>
                    <a:pt x="1024" y="365"/>
                    <a:pt x="989" y="372"/>
                  </a:cubicBezTo>
                  <a:cubicBezTo>
                    <a:pt x="953" y="379"/>
                    <a:pt x="976" y="314"/>
                    <a:pt x="991" y="314"/>
                  </a:cubicBezTo>
                  <a:cubicBezTo>
                    <a:pt x="1005" y="314"/>
                    <a:pt x="1018" y="276"/>
                    <a:pt x="1029" y="276"/>
                  </a:cubicBezTo>
                  <a:cubicBezTo>
                    <a:pt x="1040" y="276"/>
                    <a:pt x="1043" y="267"/>
                    <a:pt x="1049" y="254"/>
                  </a:cubicBezTo>
                  <a:cubicBezTo>
                    <a:pt x="1055" y="242"/>
                    <a:pt x="1091" y="242"/>
                    <a:pt x="1100" y="224"/>
                  </a:cubicBezTo>
                  <a:cubicBezTo>
                    <a:pt x="1108" y="206"/>
                    <a:pt x="1089" y="210"/>
                    <a:pt x="1082" y="210"/>
                  </a:cubicBezTo>
                  <a:cubicBezTo>
                    <a:pt x="1076" y="210"/>
                    <a:pt x="1070" y="188"/>
                    <a:pt x="1091" y="199"/>
                  </a:cubicBezTo>
                  <a:cubicBezTo>
                    <a:pt x="1112" y="211"/>
                    <a:pt x="1119" y="184"/>
                    <a:pt x="1145" y="178"/>
                  </a:cubicBezTo>
                  <a:cubicBezTo>
                    <a:pt x="1171" y="172"/>
                    <a:pt x="1188" y="158"/>
                    <a:pt x="1194" y="148"/>
                  </a:cubicBezTo>
                  <a:cubicBezTo>
                    <a:pt x="1199" y="138"/>
                    <a:pt x="1181" y="114"/>
                    <a:pt x="1181" y="114"/>
                  </a:cubicBezTo>
                  <a:cubicBezTo>
                    <a:pt x="1181" y="114"/>
                    <a:pt x="1192" y="114"/>
                    <a:pt x="1197" y="101"/>
                  </a:cubicBezTo>
                  <a:cubicBezTo>
                    <a:pt x="1201" y="87"/>
                    <a:pt x="1180" y="73"/>
                    <a:pt x="1168" y="72"/>
                  </a:cubicBezTo>
                  <a:cubicBezTo>
                    <a:pt x="1155" y="70"/>
                    <a:pt x="1147" y="78"/>
                    <a:pt x="1151" y="96"/>
                  </a:cubicBezTo>
                  <a:cubicBezTo>
                    <a:pt x="1155" y="114"/>
                    <a:pt x="1136" y="99"/>
                    <a:pt x="1132" y="124"/>
                  </a:cubicBezTo>
                  <a:cubicBezTo>
                    <a:pt x="1129" y="149"/>
                    <a:pt x="1089" y="167"/>
                    <a:pt x="1103" y="136"/>
                  </a:cubicBezTo>
                  <a:cubicBezTo>
                    <a:pt x="1118" y="105"/>
                    <a:pt x="1095" y="78"/>
                    <a:pt x="1099" y="92"/>
                  </a:cubicBezTo>
                  <a:cubicBezTo>
                    <a:pt x="1103" y="105"/>
                    <a:pt x="1080" y="114"/>
                    <a:pt x="1080" y="114"/>
                  </a:cubicBezTo>
                  <a:cubicBezTo>
                    <a:pt x="1080" y="114"/>
                    <a:pt x="1094" y="88"/>
                    <a:pt x="1074" y="82"/>
                  </a:cubicBezTo>
                  <a:cubicBezTo>
                    <a:pt x="1054" y="77"/>
                    <a:pt x="1066" y="65"/>
                    <a:pt x="1064" y="51"/>
                  </a:cubicBezTo>
                  <a:cubicBezTo>
                    <a:pt x="1062" y="36"/>
                    <a:pt x="1058" y="5"/>
                    <a:pt x="1053" y="3"/>
                  </a:cubicBezTo>
                  <a:cubicBezTo>
                    <a:pt x="1048" y="0"/>
                    <a:pt x="1034" y="11"/>
                    <a:pt x="1024" y="42"/>
                  </a:cubicBezTo>
                  <a:cubicBezTo>
                    <a:pt x="1014" y="72"/>
                    <a:pt x="1021" y="61"/>
                    <a:pt x="1034" y="75"/>
                  </a:cubicBezTo>
                  <a:cubicBezTo>
                    <a:pt x="1048" y="89"/>
                    <a:pt x="1045" y="102"/>
                    <a:pt x="1026" y="118"/>
                  </a:cubicBezTo>
                  <a:cubicBezTo>
                    <a:pt x="1007" y="134"/>
                    <a:pt x="1015" y="106"/>
                    <a:pt x="1014" y="94"/>
                  </a:cubicBezTo>
                  <a:cubicBezTo>
                    <a:pt x="1013" y="81"/>
                    <a:pt x="996" y="65"/>
                    <a:pt x="980" y="85"/>
                  </a:cubicBezTo>
                  <a:cubicBezTo>
                    <a:pt x="965" y="105"/>
                    <a:pt x="977" y="108"/>
                    <a:pt x="977" y="108"/>
                  </a:cubicBezTo>
                  <a:cubicBezTo>
                    <a:pt x="977" y="108"/>
                    <a:pt x="1000" y="128"/>
                    <a:pt x="950" y="137"/>
                  </a:cubicBezTo>
                  <a:cubicBezTo>
                    <a:pt x="901" y="145"/>
                    <a:pt x="884" y="102"/>
                    <a:pt x="879" y="102"/>
                  </a:cubicBezTo>
                  <a:cubicBezTo>
                    <a:pt x="875" y="102"/>
                    <a:pt x="884" y="119"/>
                    <a:pt x="848" y="129"/>
                  </a:cubicBezTo>
                  <a:cubicBezTo>
                    <a:pt x="811" y="139"/>
                    <a:pt x="759" y="132"/>
                    <a:pt x="759" y="132"/>
                  </a:cubicBezTo>
                  <a:cubicBezTo>
                    <a:pt x="759" y="132"/>
                    <a:pt x="794" y="101"/>
                    <a:pt x="756" y="101"/>
                  </a:cubicBezTo>
                  <a:cubicBezTo>
                    <a:pt x="719" y="101"/>
                    <a:pt x="691" y="70"/>
                    <a:pt x="671" y="72"/>
                  </a:cubicBezTo>
                  <a:cubicBezTo>
                    <a:pt x="650" y="75"/>
                    <a:pt x="630" y="114"/>
                    <a:pt x="626" y="88"/>
                  </a:cubicBezTo>
                  <a:cubicBezTo>
                    <a:pt x="623" y="63"/>
                    <a:pt x="603" y="57"/>
                    <a:pt x="593" y="60"/>
                  </a:cubicBezTo>
                  <a:cubicBezTo>
                    <a:pt x="564" y="68"/>
                    <a:pt x="564" y="57"/>
                    <a:pt x="540" y="76"/>
                  </a:cubicBezTo>
                  <a:cubicBezTo>
                    <a:pt x="515" y="96"/>
                    <a:pt x="485" y="125"/>
                    <a:pt x="468" y="98"/>
                  </a:cubicBezTo>
                  <a:cubicBezTo>
                    <a:pt x="451" y="71"/>
                    <a:pt x="439" y="77"/>
                    <a:pt x="439" y="77"/>
                  </a:cubicBezTo>
                  <a:cubicBezTo>
                    <a:pt x="421" y="68"/>
                    <a:pt x="401" y="59"/>
                    <a:pt x="378" y="62"/>
                  </a:cubicBezTo>
                  <a:cubicBezTo>
                    <a:pt x="355" y="64"/>
                    <a:pt x="356" y="49"/>
                    <a:pt x="332" y="52"/>
                  </a:cubicBezTo>
                  <a:cubicBezTo>
                    <a:pt x="309" y="56"/>
                    <a:pt x="303" y="38"/>
                    <a:pt x="287" y="38"/>
                  </a:cubicBezTo>
                  <a:cubicBezTo>
                    <a:pt x="271" y="38"/>
                    <a:pt x="273" y="17"/>
                    <a:pt x="254" y="19"/>
                  </a:cubicBezTo>
                  <a:cubicBezTo>
                    <a:pt x="235" y="21"/>
                    <a:pt x="206" y="53"/>
                    <a:pt x="179" y="54"/>
                  </a:cubicBezTo>
                  <a:cubicBezTo>
                    <a:pt x="152" y="55"/>
                    <a:pt x="153" y="95"/>
                    <a:pt x="126" y="97"/>
                  </a:cubicBezTo>
                  <a:cubicBezTo>
                    <a:pt x="100" y="98"/>
                    <a:pt x="66" y="119"/>
                    <a:pt x="91" y="119"/>
                  </a:cubicBezTo>
                  <a:cubicBezTo>
                    <a:pt x="116" y="119"/>
                    <a:pt x="120" y="157"/>
                    <a:pt x="137" y="160"/>
                  </a:cubicBezTo>
                  <a:cubicBezTo>
                    <a:pt x="153" y="163"/>
                    <a:pt x="149" y="185"/>
                    <a:pt x="125" y="188"/>
                  </a:cubicBezTo>
                  <a:cubicBezTo>
                    <a:pt x="101" y="191"/>
                    <a:pt x="116" y="167"/>
                    <a:pt x="106" y="171"/>
                  </a:cubicBezTo>
                  <a:cubicBezTo>
                    <a:pt x="96" y="175"/>
                    <a:pt x="53" y="182"/>
                    <a:pt x="51" y="204"/>
                  </a:cubicBezTo>
                  <a:cubicBezTo>
                    <a:pt x="49" y="227"/>
                    <a:pt x="81" y="240"/>
                    <a:pt x="108" y="227"/>
                  </a:cubicBezTo>
                  <a:cubicBezTo>
                    <a:pt x="135" y="214"/>
                    <a:pt x="149" y="255"/>
                    <a:pt x="121" y="254"/>
                  </a:cubicBezTo>
                  <a:cubicBezTo>
                    <a:pt x="94" y="253"/>
                    <a:pt x="90" y="271"/>
                    <a:pt x="75" y="273"/>
                  </a:cubicBezTo>
                  <a:cubicBezTo>
                    <a:pt x="60" y="275"/>
                    <a:pt x="33" y="297"/>
                    <a:pt x="41" y="310"/>
                  </a:cubicBezTo>
                  <a:cubicBezTo>
                    <a:pt x="49" y="324"/>
                    <a:pt x="37" y="322"/>
                    <a:pt x="51" y="344"/>
                  </a:cubicBezTo>
                  <a:cubicBezTo>
                    <a:pt x="60" y="358"/>
                    <a:pt x="70" y="349"/>
                    <a:pt x="76" y="340"/>
                  </a:cubicBezTo>
                  <a:cubicBezTo>
                    <a:pt x="73" y="349"/>
                    <a:pt x="71" y="361"/>
                    <a:pt x="80" y="367"/>
                  </a:cubicBezTo>
                  <a:cubicBezTo>
                    <a:pt x="93" y="376"/>
                    <a:pt x="82" y="374"/>
                    <a:pt x="112" y="373"/>
                  </a:cubicBezTo>
                  <a:cubicBezTo>
                    <a:pt x="141" y="372"/>
                    <a:pt x="129" y="384"/>
                    <a:pt x="104" y="409"/>
                  </a:cubicBezTo>
                  <a:cubicBezTo>
                    <a:pt x="79" y="434"/>
                    <a:pt x="0" y="469"/>
                    <a:pt x="0" y="469"/>
                  </a:cubicBezTo>
                  <a:cubicBezTo>
                    <a:pt x="126" y="435"/>
                    <a:pt x="119" y="411"/>
                    <a:pt x="152" y="396"/>
                  </a:cubicBezTo>
                  <a:cubicBezTo>
                    <a:pt x="185" y="380"/>
                    <a:pt x="177" y="378"/>
                    <a:pt x="179" y="366"/>
                  </a:cubicBezTo>
                  <a:cubicBezTo>
                    <a:pt x="181" y="358"/>
                    <a:pt x="207" y="342"/>
                    <a:pt x="225" y="332"/>
                  </a:cubicBezTo>
                  <a:cubicBezTo>
                    <a:pt x="209" y="345"/>
                    <a:pt x="208" y="364"/>
                    <a:pt x="212" y="370"/>
                  </a:cubicBezTo>
                  <a:cubicBezTo>
                    <a:pt x="216" y="377"/>
                    <a:pt x="250" y="345"/>
                    <a:pt x="268" y="340"/>
                  </a:cubicBezTo>
                  <a:cubicBezTo>
                    <a:pt x="286" y="335"/>
                    <a:pt x="259" y="292"/>
                    <a:pt x="286" y="319"/>
                  </a:cubicBezTo>
                  <a:cubicBezTo>
                    <a:pt x="313" y="347"/>
                    <a:pt x="367" y="339"/>
                    <a:pt x="367" y="339"/>
                  </a:cubicBezTo>
                  <a:cubicBezTo>
                    <a:pt x="441" y="390"/>
                    <a:pt x="444" y="435"/>
                    <a:pt x="472" y="463"/>
                  </a:cubicBezTo>
                  <a:cubicBezTo>
                    <a:pt x="501" y="491"/>
                    <a:pt x="460" y="544"/>
                    <a:pt x="501" y="547"/>
                  </a:cubicBezTo>
                  <a:cubicBezTo>
                    <a:pt x="541" y="550"/>
                    <a:pt x="546" y="583"/>
                    <a:pt x="546" y="583"/>
                  </a:cubicBezTo>
                  <a:cubicBezTo>
                    <a:pt x="546" y="583"/>
                    <a:pt x="562" y="598"/>
                    <a:pt x="533" y="599"/>
                  </a:cubicBezTo>
                  <a:cubicBezTo>
                    <a:pt x="505" y="600"/>
                    <a:pt x="515" y="600"/>
                    <a:pt x="518" y="623"/>
                  </a:cubicBezTo>
                  <a:cubicBezTo>
                    <a:pt x="522" y="646"/>
                    <a:pt x="511" y="677"/>
                    <a:pt x="499" y="698"/>
                  </a:cubicBezTo>
                  <a:cubicBezTo>
                    <a:pt x="486" y="719"/>
                    <a:pt x="480" y="762"/>
                    <a:pt x="490" y="769"/>
                  </a:cubicBezTo>
                  <a:cubicBezTo>
                    <a:pt x="499" y="776"/>
                    <a:pt x="495" y="803"/>
                    <a:pt x="515" y="828"/>
                  </a:cubicBezTo>
                  <a:cubicBezTo>
                    <a:pt x="535" y="854"/>
                    <a:pt x="553" y="853"/>
                    <a:pt x="556" y="869"/>
                  </a:cubicBezTo>
                  <a:cubicBezTo>
                    <a:pt x="557" y="874"/>
                    <a:pt x="559" y="876"/>
                    <a:pt x="562" y="876"/>
                  </a:cubicBezTo>
                  <a:cubicBezTo>
                    <a:pt x="562" y="877"/>
                    <a:pt x="562" y="912"/>
                    <a:pt x="573" y="924"/>
                  </a:cubicBezTo>
                  <a:cubicBezTo>
                    <a:pt x="584" y="935"/>
                    <a:pt x="590" y="950"/>
                    <a:pt x="566" y="953"/>
                  </a:cubicBezTo>
                  <a:cubicBezTo>
                    <a:pt x="566" y="953"/>
                    <a:pt x="583" y="965"/>
                    <a:pt x="597" y="973"/>
                  </a:cubicBezTo>
                  <a:cubicBezTo>
                    <a:pt x="611" y="981"/>
                    <a:pt x="595" y="997"/>
                    <a:pt x="603" y="1004"/>
                  </a:cubicBezTo>
                  <a:cubicBezTo>
                    <a:pt x="610" y="1010"/>
                    <a:pt x="622" y="1034"/>
                    <a:pt x="631" y="1028"/>
                  </a:cubicBezTo>
                  <a:cubicBezTo>
                    <a:pt x="639" y="1023"/>
                    <a:pt x="634" y="1018"/>
                    <a:pt x="624" y="1004"/>
                  </a:cubicBezTo>
                  <a:cubicBezTo>
                    <a:pt x="614" y="990"/>
                    <a:pt x="630" y="988"/>
                    <a:pt x="609" y="952"/>
                  </a:cubicBezTo>
                  <a:cubicBezTo>
                    <a:pt x="589" y="916"/>
                    <a:pt x="586" y="906"/>
                    <a:pt x="592" y="894"/>
                  </a:cubicBezTo>
                  <a:cubicBezTo>
                    <a:pt x="592" y="894"/>
                    <a:pt x="605" y="894"/>
                    <a:pt x="607" y="909"/>
                  </a:cubicBezTo>
                  <a:cubicBezTo>
                    <a:pt x="609" y="925"/>
                    <a:pt x="637" y="965"/>
                    <a:pt x="646" y="974"/>
                  </a:cubicBezTo>
                  <a:cubicBezTo>
                    <a:pt x="655" y="983"/>
                    <a:pt x="636" y="986"/>
                    <a:pt x="648" y="993"/>
                  </a:cubicBezTo>
                  <a:cubicBezTo>
                    <a:pt x="661" y="999"/>
                    <a:pt x="696" y="1043"/>
                    <a:pt x="685" y="1069"/>
                  </a:cubicBezTo>
                  <a:cubicBezTo>
                    <a:pt x="685" y="1069"/>
                    <a:pt x="676" y="1081"/>
                    <a:pt x="694" y="1089"/>
                  </a:cubicBezTo>
                  <a:cubicBezTo>
                    <a:pt x="713" y="1097"/>
                    <a:pt x="784" y="1143"/>
                    <a:pt x="805" y="1139"/>
                  </a:cubicBezTo>
                  <a:cubicBezTo>
                    <a:pt x="826" y="1135"/>
                    <a:pt x="844" y="1135"/>
                    <a:pt x="851" y="1150"/>
                  </a:cubicBezTo>
                  <a:cubicBezTo>
                    <a:pt x="853" y="1156"/>
                    <a:pt x="856" y="1157"/>
                    <a:pt x="858" y="1157"/>
                  </a:cubicBezTo>
                  <a:cubicBezTo>
                    <a:pt x="857" y="1157"/>
                    <a:pt x="857" y="1157"/>
                    <a:pt x="857" y="1157"/>
                  </a:cubicBezTo>
                  <a:cubicBezTo>
                    <a:pt x="857" y="1157"/>
                    <a:pt x="869" y="1174"/>
                    <a:pt x="892" y="1170"/>
                  </a:cubicBezTo>
                  <a:cubicBezTo>
                    <a:pt x="915" y="1167"/>
                    <a:pt x="894" y="1187"/>
                    <a:pt x="923" y="1179"/>
                  </a:cubicBezTo>
                  <a:cubicBezTo>
                    <a:pt x="923" y="1179"/>
                    <a:pt x="932" y="1211"/>
                    <a:pt x="945" y="1213"/>
                  </a:cubicBezTo>
                  <a:cubicBezTo>
                    <a:pt x="945" y="1213"/>
                    <a:pt x="939" y="1230"/>
                    <a:pt x="952" y="1230"/>
                  </a:cubicBezTo>
                  <a:cubicBezTo>
                    <a:pt x="966" y="1230"/>
                    <a:pt x="961" y="1258"/>
                    <a:pt x="983" y="1256"/>
                  </a:cubicBezTo>
                  <a:cubicBezTo>
                    <a:pt x="1005" y="1253"/>
                    <a:pt x="1000" y="1280"/>
                    <a:pt x="1014" y="1270"/>
                  </a:cubicBezTo>
                  <a:cubicBezTo>
                    <a:pt x="1027" y="1259"/>
                    <a:pt x="1052" y="1231"/>
                    <a:pt x="1051" y="1272"/>
                  </a:cubicBezTo>
                  <a:cubicBezTo>
                    <a:pt x="1051" y="1272"/>
                    <a:pt x="1064" y="1297"/>
                    <a:pt x="1042" y="1328"/>
                  </a:cubicBezTo>
                  <a:cubicBezTo>
                    <a:pt x="1020" y="1359"/>
                    <a:pt x="976" y="1398"/>
                    <a:pt x="982" y="1414"/>
                  </a:cubicBezTo>
                  <a:cubicBezTo>
                    <a:pt x="988" y="1430"/>
                    <a:pt x="992" y="1427"/>
                    <a:pt x="975" y="1448"/>
                  </a:cubicBezTo>
                  <a:cubicBezTo>
                    <a:pt x="957" y="1470"/>
                    <a:pt x="981" y="1486"/>
                    <a:pt x="987" y="1499"/>
                  </a:cubicBezTo>
                  <a:cubicBezTo>
                    <a:pt x="992" y="1512"/>
                    <a:pt x="1027" y="1606"/>
                    <a:pt x="1026" y="1620"/>
                  </a:cubicBezTo>
                  <a:cubicBezTo>
                    <a:pt x="1025" y="1634"/>
                    <a:pt x="1101" y="1659"/>
                    <a:pt x="1099" y="1693"/>
                  </a:cubicBezTo>
                  <a:cubicBezTo>
                    <a:pt x="1097" y="1727"/>
                    <a:pt x="1081" y="1814"/>
                    <a:pt x="1053" y="1900"/>
                  </a:cubicBezTo>
                  <a:cubicBezTo>
                    <a:pt x="1024" y="1987"/>
                    <a:pt x="1049" y="1983"/>
                    <a:pt x="1000" y="2057"/>
                  </a:cubicBezTo>
                  <a:cubicBezTo>
                    <a:pt x="1000" y="2057"/>
                    <a:pt x="985" y="2145"/>
                    <a:pt x="975" y="2166"/>
                  </a:cubicBezTo>
                  <a:cubicBezTo>
                    <a:pt x="964" y="2187"/>
                    <a:pt x="952" y="2217"/>
                    <a:pt x="964" y="2214"/>
                  </a:cubicBezTo>
                  <a:cubicBezTo>
                    <a:pt x="976" y="2210"/>
                    <a:pt x="983" y="2157"/>
                    <a:pt x="997" y="2164"/>
                  </a:cubicBezTo>
                  <a:cubicBezTo>
                    <a:pt x="997" y="2164"/>
                    <a:pt x="969" y="2277"/>
                    <a:pt x="954" y="2301"/>
                  </a:cubicBezTo>
                  <a:cubicBezTo>
                    <a:pt x="938" y="2326"/>
                    <a:pt x="916" y="2399"/>
                    <a:pt x="924" y="2432"/>
                  </a:cubicBezTo>
                  <a:cubicBezTo>
                    <a:pt x="933" y="2467"/>
                    <a:pt x="912" y="2506"/>
                    <a:pt x="938" y="2528"/>
                  </a:cubicBezTo>
                  <a:cubicBezTo>
                    <a:pt x="964" y="2550"/>
                    <a:pt x="958" y="2570"/>
                    <a:pt x="1001" y="2574"/>
                  </a:cubicBezTo>
                  <a:cubicBezTo>
                    <a:pt x="1044" y="2578"/>
                    <a:pt x="1051" y="2569"/>
                    <a:pt x="1070" y="2564"/>
                  </a:cubicBezTo>
                  <a:cubicBezTo>
                    <a:pt x="1090" y="2559"/>
                    <a:pt x="1018" y="2561"/>
                    <a:pt x="1015" y="2486"/>
                  </a:cubicBezTo>
                  <a:cubicBezTo>
                    <a:pt x="1012" y="2411"/>
                    <a:pt x="1014" y="2411"/>
                    <a:pt x="1034" y="2407"/>
                  </a:cubicBezTo>
                  <a:cubicBezTo>
                    <a:pt x="1054" y="2404"/>
                    <a:pt x="1038" y="2391"/>
                    <a:pt x="1050" y="2375"/>
                  </a:cubicBezTo>
                  <a:cubicBezTo>
                    <a:pt x="1062" y="2359"/>
                    <a:pt x="1089" y="2351"/>
                    <a:pt x="1092" y="2326"/>
                  </a:cubicBezTo>
                  <a:cubicBezTo>
                    <a:pt x="1094" y="2300"/>
                    <a:pt x="1059" y="2313"/>
                    <a:pt x="1066" y="2279"/>
                  </a:cubicBezTo>
                  <a:cubicBezTo>
                    <a:pt x="1073" y="2245"/>
                    <a:pt x="1107" y="2252"/>
                    <a:pt x="1107" y="2252"/>
                  </a:cubicBezTo>
                  <a:cubicBezTo>
                    <a:pt x="1109" y="2215"/>
                    <a:pt x="1109" y="2215"/>
                    <a:pt x="1109" y="2215"/>
                  </a:cubicBezTo>
                  <a:cubicBezTo>
                    <a:pt x="1109" y="2215"/>
                    <a:pt x="1139" y="2215"/>
                    <a:pt x="1143" y="2196"/>
                  </a:cubicBezTo>
                  <a:cubicBezTo>
                    <a:pt x="1146" y="2177"/>
                    <a:pt x="1123" y="2191"/>
                    <a:pt x="1121" y="2176"/>
                  </a:cubicBezTo>
                  <a:cubicBezTo>
                    <a:pt x="1119" y="2160"/>
                    <a:pt x="1123" y="2139"/>
                    <a:pt x="1143" y="2159"/>
                  </a:cubicBezTo>
                  <a:cubicBezTo>
                    <a:pt x="1164" y="2179"/>
                    <a:pt x="1174" y="2127"/>
                    <a:pt x="1174" y="2127"/>
                  </a:cubicBezTo>
                  <a:cubicBezTo>
                    <a:pt x="1174" y="2127"/>
                    <a:pt x="1175" y="2102"/>
                    <a:pt x="1214" y="2105"/>
                  </a:cubicBezTo>
                  <a:cubicBezTo>
                    <a:pt x="1254" y="2107"/>
                    <a:pt x="1274" y="2077"/>
                    <a:pt x="1280" y="2045"/>
                  </a:cubicBezTo>
                  <a:cubicBezTo>
                    <a:pt x="1286" y="2014"/>
                    <a:pt x="1261" y="2055"/>
                    <a:pt x="1265" y="2019"/>
                  </a:cubicBezTo>
                  <a:cubicBezTo>
                    <a:pt x="1268" y="1983"/>
                    <a:pt x="1280" y="2027"/>
                    <a:pt x="1308" y="2010"/>
                  </a:cubicBezTo>
                  <a:cubicBezTo>
                    <a:pt x="1336" y="1992"/>
                    <a:pt x="1368" y="1956"/>
                    <a:pt x="1372" y="1944"/>
                  </a:cubicBezTo>
                  <a:cubicBezTo>
                    <a:pt x="1375" y="1931"/>
                    <a:pt x="1414" y="1898"/>
                    <a:pt x="1426" y="1876"/>
                  </a:cubicBezTo>
                  <a:cubicBezTo>
                    <a:pt x="1439" y="1854"/>
                    <a:pt x="1425" y="1831"/>
                    <a:pt x="1446" y="1809"/>
                  </a:cubicBezTo>
                  <a:cubicBezTo>
                    <a:pt x="1466" y="1787"/>
                    <a:pt x="1516" y="1769"/>
                    <a:pt x="1533" y="1770"/>
                  </a:cubicBezTo>
                  <a:cubicBezTo>
                    <a:pt x="1550" y="1771"/>
                    <a:pt x="1584" y="1711"/>
                    <a:pt x="1589" y="1687"/>
                  </a:cubicBezTo>
                  <a:cubicBezTo>
                    <a:pt x="1594" y="1662"/>
                    <a:pt x="1604" y="1612"/>
                    <a:pt x="1621" y="1589"/>
                  </a:cubicBezTo>
                  <a:cubicBezTo>
                    <a:pt x="1638" y="1566"/>
                    <a:pt x="1681" y="1543"/>
                    <a:pt x="1681" y="1496"/>
                  </a:cubicBezTo>
                  <a:cubicBezTo>
                    <a:pt x="1681" y="1449"/>
                    <a:pt x="1671" y="1472"/>
                    <a:pt x="1651" y="1463"/>
                  </a:cubicBezTo>
                  <a:close/>
                  <a:moveTo>
                    <a:pt x="925" y="1098"/>
                  </a:moveTo>
                  <a:cubicBezTo>
                    <a:pt x="923" y="1099"/>
                    <a:pt x="922" y="1101"/>
                    <a:pt x="920" y="1102"/>
                  </a:cubicBezTo>
                  <a:cubicBezTo>
                    <a:pt x="922" y="1101"/>
                    <a:pt x="923" y="1099"/>
                    <a:pt x="925" y="1098"/>
                  </a:cubicBezTo>
                  <a:close/>
                  <a:moveTo>
                    <a:pt x="1301" y="647"/>
                  </a:moveTo>
                  <a:cubicBezTo>
                    <a:pt x="1300" y="646"/>
                    <a:pt x="1299" y="646"/>
                    <a:pt x="1297" y="645"/>
                  </a:cubicBezTo>
                  <a:cubicBezTo>
                    <a:pt x="1299" y="646"/>
                    <a:pt x="1300" y="646"/>
                    <a:pt x="1301" y="647"/>
                  </a:cubicBezTo>
                  <a:close/>
                  <a:moveTo>
                    <a:pt x="581" y="870"/>
                  </a:moveTo>
                  <a:cubicBezTo>
                    <a:pt x="584" y="870"/>
                    <a:pt x="586" y="869"/>
                    <a:pt x="588" y="869"/>
                  </a:cubicBezTo>
                  <a:cubicBezTo>
                    <a:pt x="586" y="869"/>
                    <a:pt x="584" y="870"/>
                    <a:pt x="581" y="870"/>
                  </a:cubicBezTo>
                  <a:close/>
                  <a:moveTo>
                    <a:pt x="917" y="1104"/>
                  </a:moveTo>
                  <a:cubicBezTo>
                    <a:pt x="918" y="1104"/>
                    <a:pt x="919" y="1103"/>
                    <a:pt x="920" y="1102"/>
                  </a:cubicBezTo>
                  <a:cubicBezTo>
                    <a:pt x="919" y="1103"/>
                    <a:pt x="918" y="1104"/>
                    <a:pt x="917" y="11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52"/>
            <p:cNvSpPr/>
            <p:nvPr/>
          </p:nvSpPr>
          <p:spPr>
            <a:xfrm>
              <a:off x="1341438" y="2771776"/>
              <a:ext cx="746125" cy="828675"/>
            </a:xfrm>
            <a:custGeom>
              <a:rect b="b" l="l" r="r" t="t"/>
              <a:pathLst>
                <a:path extrusionOk="0" h="827" w="745">
                  <a:moveTo>
                    <a:pt x="623" y="547"/>
                  </a:moveTo>
                  <a:cubicBezTo>
                    <a:pt x="620" y="543"/>
                    <a:pt x="639" y="537"/>
                    <a:pt x="633" y="508"/>
                  </a:cubicBezTo>
                  <a:cubicBezTo>
                    <a:pt x="626" y="479"/>
                    <a:pt x="639" y="464"/>
                    <a:pt x="638" y="461"/>
                  </a:cubicBezTo>
                  <a:cubicBezTo>
                    <a:pt x="637" y="458"/>
                    <a:pt x="626" y="428"/>
                    <a:pt x="640" y="426"/>
                  </a:cubicBezTo>
                  <a:cubicBezTo>
                    <a:pt x="653" y="424"/>
                    <a:pt x="653" y="418"/>
                    <a:pt x="654" y="404"/>
                  </a:cubicBezTo>
                  <a:cubicBezTo>
                    <a:pt x="654" y="391"/>
                    <a:pt x="671" y="395"/>
                    <a:pt x="671" y="386"/>
                  </a:cubicBezTo>
                  <a:cubicBezTo>
                    <a:pt x="670" y="378"/>
                    <a:pt x="658" y="368"/>
                    <a:pt x="664" y="357"/>
                  </a:cubicBezTo>
                  <a:cubicBezTo>
                    <a:pt x="670" y="346"/>
                    <a:pt x="683" y="337"/>
                    <a:pt x="670" y="327"/>
                  </a:cubicBezTo>
                  <a:cubicBezTo>
                    <a:pt x="657" y="316"/>
                    <a:pt x="665" y="318"/>
                    <a:pt x="646" y="305"/>
                  </a:cubicBezTo>
                  <a:cubicBezTo>
                    <a:pt x="627" y="292"/>
                    <a:pt x="672" y="281"/>
                    <a:pt x="678" y="281"/>
                  </a:cubicBezTo>
                  <a:cubicBezTo>
                    <a:pt x="685" y="281"/>
                    <a:pt x="692" y="287"/>
                    <a:pt x="692" y="270"/>
                  </a:cubicBezTo>
                  <a:cubicBezTo>
                    <a:pt x="693" y="253"/>
                    <a:pt x="679" y="270"/>
                    <a:pt x="674" y="244"/>
                  </a:cubicBezTo>
                  <a:cubicBezTo>
                    <a:pt x="673" y="238"/>
                    <a:pt x="671" y="234"/>
                    <a:pt x="669" y="233"/>
                  </a:cubicBezTo>
                  <a:cubicBezTo>
                    <a:pt x="671" y="227"/>
                    <a:pt x="673" y="221"/>
                    <a:pt x="677" y="217"/>
                  </a:cubicBezTo>
                  <a:cubicBezTo>
                    <a:pt x="687" y="208"/>
                    <a:pt x="680" y="198"/>
                    <a:pt x="667" y="199"/>
                  </a:cubicBezTo>
                  <a:cubicBezTo>
                    <a:pt x="664" y="196"/>
                    <a:pt x="663" y="191"/>
                    <a:pt x="664" y="186"/>
                  </a:cubicBezTo>
                  <a:cubicBezTo>
                    <a:pt x="665" y="185"/>
                    <a:pt x="666" y="184"/>
                    <a:pt x="667" y="184"/>
                  </a:cubicBezTo>
                  <a:cubicBezTo>
                    <a:pt x="673" y="181"/>
                    <a:pt x="677" y="173"/>
                    <a:pt x="680" y="164"/>
                  </a:cubicBezTo>
                  <a:cubicBezTo>
                    <a:pt x="691" y="151"/>
                    <a:pt x="712" y="129"/>
                    <a:pt x="721" y="127"/>
                  </a:cubicBezTo>
                  <a:cubicBezTo>
                    <a:pt x="734" y="122"/>
                    <a:pt x="744" y="110"/>
                    <a:pt x="745" y="98"/>
                  </a:cubicBezTo>
                  <a:cubicBezTo>
                    <a:pt x="744" y="82"/>
                    <a:pt x="724" y="81"/>
                    <a:pt x="708" y="79"/>
                  </a:cubicBezTo>
                  <a:cubicBezTo>
                    <a:pt x="683" y="75"/>
                    <a:pt x="672" y="115"/>
                    <a:pt x="649" y="111"/>
                  </a:cubicBezTo>
                  <a:cubicBezTo>
                    <a:pt x="636" y="104"/>
                    <a:pt x="617" y="61"/>
                    <a:pt x="616" y="44"/>
                  </a:cubicBezTo>
                  <a:cubicBezTo>
                    <a:pt x="614" y="34"/>
                    <a:pt x="614" y="21"/>
                    <a:pt x="601" y="20"/>
                  </a:cubicBezTo>
                  <a:cubicBezTo>
                    <a:pt x="580" y="25"/>
                    <a:pt x="562" y="15"/>
                    <a:pt x="543" y="27"/>
                  </a:cubicBezTo>
                  <a:cubicBezTo>
                    <a:pt x="547" y="9"/>
                    <a:pt x="483" y="5"/>
                    <a:pt x="464" y="1"/>
                  </a:cubicBezTo>
                  <a:cubicBezTo>
                    <a:pt x="448" y="0"/>
                    <a:pt x="435" y="6"/>
                    <a:pt x="420" y="7"/>
                  </a:cubicBezTo>
                  <a:cubicBezTo>
                    <a:pt x="379" y="2"/>
                    <a:pt x="359" y="20"/>
                    <a:pt x="323" y="31"/>
                  </a:cubicBezTo>
                  <a:cubicBezTo>
                    <a:pt x="313" y="36"/>
                    <a:pt x="310" y="54"/>
                    <a:pt x="303" y="62"/>
                  </a:cubicBezTo>
                  <a:cubicBezTo>
                    <a:pt x="293" y="33"/>
                    <a:pt x="270" y="38"/>
                    <a:pt x="271" y="67"/>
                  </a:cubicBezTo>
                  <a:cubicBezTo>
                    <a:pt x="272" y="82"/>
                    <a:pt x="267" y="92"/>
                    <a:pt x="250" y="91"/>
                  </a:cubicBezTo>
                  <a:cubicBezTo>
                    <a:pt x="230" y="90"/>
                    <a:pt x="233" y="80"/>
                    <a:pt x="206" y="81"/>
                  </a:cubicBezTo>
                  <a:cubicBezTo>
                    <a:pt x="185" y="83"/>
                    <a:pt x="130" y="84"/>
                    <a:pt x="137" y="114"/>
                  </a:cubicBezTo>
                  <a:cubicBezTo>
                    <a:pt x="138" y="117"/>
                    <a:pt x="131" y="119"/>
                    <a:pt x="129" y="118"/>
                  </a:cubicBezTo>
                  <a:cubicBezTo>
                    <a:pt x="116" y="109"/>
                    <a:pt x="94" y="124"/>
                    <a:pt x="93" y="139"/>
                  </a:cubicBezTo>
                  <a:cubicBezTo>
                    <a:pt x="94" y="144"/>
                    <a:pt x="93" y="154"/>
                    <a:pt x="87" y="155"/>
                  </a:cubicBezTo>
                  <a:cubicBezTo>
                    <a:pt x="54" y="149"/>
                    <a:pt x="67" y="176"/>
                    <a:pt x="46" y="181"/>
                  </a:cubicBezTo>
                  <a:cubicBezTo>
                    <a:pt x="34" y="187"/>
                    <a:pt x="22" y="183"/>
                    <a:pt x="8" y="188"/>
                  </a:cubicBezTo>
                  <a:cubicBezTo>
                    <a:pt x="2" y="189"/>
                    <a:pt x="0" y="201"/>
                    <a:pt x="7" y="205"/>
                  </a:cubicBezTo>
                  <a:cubicBezTo>
                    <a:pt x="14" y="211"/>
                    <a:pt x="19" y="211"/>
                    <a:pt x="25" y="211"/>
                  </a:cubicBezTo>
                  <a:cubicBezTo>
                    <a:pt x="24" y="213"/>
                    <a:pt x="23" y="215"/>
                    <a:pt x="23" y="217"/>
                  </a:cubicBezTo>
                  <a:cubicBezTo>
                    <a:pt x="19" y="247"/>
                    <a:pt x="88" y="262"/>
                    <a:pt x="63" y="263"/>
                  </a:cubicBezTo>
                  <a:cubicBezTo>
                    <a:pt x="38" y="264"/>
                    <a:pt x="34" y="265"/>
                    <a:pt x="31" y="274"/>
                  </a:cubicBezTo>
                  <a:cubicBezTo>
                    <a:pt x="27" y="284"/>
                    <a:pt x="57" y="294"/>
                    <a:pt x="57" y="294"/>
                  </a:cubicBezTo>
                  <a:cubicBezTo>
                    <a:pt x="53" y="314"/>
                    <a:pt x="90" y="326"/>
                    <a:pt x="90" y="326"/>
                  </a:cubicBezTo>
                  <a:cubicBezTo>
                    <a:pt x="95" y="305"/>
                    <a:pt x="135" y="322"/>
                    <a:pt x="165" y="324"/>
                  </a:cubicBezTo>
                  <a:cubicBezTo>
                    <a:pt x="195" y="326"/>
                    <a:pt x="231" y="433"/>
                    <a:pt x="217" y="458"/>
                  </a:cubicBezTo>
                  <a:cubicBezTo>
                    <a:pt x="203" y="484"/>
                    <a:pt x="203" y="486"/>
                    <a:pt x="212" y="499"/>
                  </a:cubicBezTo>
                  <a:cubicBezTo>
                    <a:pt x="221" y="512"/>
                    <a:pt x="230" y="458"/>
                    <a:pt x="236" y="481"/>
                  </a:cubicBezTo>
                  <a:cubicBezTo>
                    <a:pt x="241" y="505"/>
                    <a:pt x="271" y="534"/>
                    <a:pt x="252" y="531"/>
                  </a:cubicBezTo>
                  <a:cubicBezTo>
                    <a:pt x="233" y="528"/>
                    <a:pt x="204" y="508"/>
                    <a:pt x="211" y="521"/>
                  </a:cubicBezTo>
                  <a:cubicBezTo>
                    <a:pt x="218" y="534"/>
                    <a:pt x="241" y="545"/>
                    <a:pt x="254" y="547"/>
                  </a:cubicBezTo>
                  <a:cubicBezTo>
                    <a:pt x="266" y="549"/>
                    <a:pt x="256" y="587"/>
                    <a:pt x="237" y="590"/>
                  </a:cubicBezTo>
                  <a:cubicBezTo>
                    <a:pt x="218" y="593"/>
                    <a:pt x="217" y="604"/>
                    <a:pt x="211" y="641"/>
                  </a:cubicBezTo>
                  <a:cubicBezTo>
                    <a:pt x="205" y="677"/>
                    <a:pt x="250" y="776"/>
                    <a:pt x="255" y="792"/>
                  </a:cubicBezTo>
                  <a:cubicBezTo>
                    <a:pt x="260" y="808"/>
                    <a:pt x="295" y="788"/>
                    <a:pt x="292" y="802"/>
                  </a:cubicBezTo>
                  <a:cubicBezTo>
                    <a:pt x="288" y="817"/>
                    <a:pt x="315" y="823"/>
                    <a:pt x="315" y="823"/>
                  </a:cubicBezTo>
                  <a:cubicBezTo>
                    <a:pt x="315" y="823"/>
                    <a:pt x="336" y="827"/>
                    <a:pt x="343" y="783"/>
                  </a:cubicBezTo>
                  <a:cubicBezTo>
                    <a:pt x="349" y="740"/>
                    <a:pt x="349" y="750"/>
                    <a:pt x="365" y="739"/>
                  </a:cubicBezTo>
                  <a:cubicBezTo>
                    <a:pt x="380" y="728"/>
                    <a:pt x="358" y="711"/>
                    <a:pt x="379" y="695"/>
                  </a:cubicBezTo>
                  <a:cubicBezTo>
                    <a:pt x="400" y="678"/>
                    <a:pt x="427" y="675"/>
                    <a:pt x="446" y="658"/>
                  </a:cubicBezTo>
                  <a:cubicBezTo>
                    <a:pt x="465" y="641"/>
                    <a:pt x="493" y="622"/>
                    <a:pt x="490" y="606"/>
                  </a:cubicBezTo>
                  <a:cubicBezTo>
                    <a:pt x="487" y="590"/>
                    <a:pt x="529" y="612"/>
                    <a:pt x="557" y="593"/>
                  </a:cubicBezTo>
                  <a:cubicBezTo>
                    <a:pt x="584" y="574"/>
                    <a:pt x="626" y="552"/>
                    <a:pt x="623" y="5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52"/>
            <p:cNvSpPr/>
            <p:nvPr/>
          </p:nvSpPr>
          <p:spPr>
            <a:xfrm>
              <a:off x="5035550" y="5357813"/>
              <a:ext cx="120650" cy="219075"/>
            </a:xfrm>
            <a:custGeom>
              <a:rect b="b" l="l" r="r" t="t"/>
              <a:pathLst>
                <a:path extrusionOk="0" h="219" w="12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8" name="Google Shape;468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3"/>
          <p:cNvSpPr txBox="1"/>
          <p:nvPr>
            <p:ph hasCustomPrompt="1" type="title"/>
          </p:nvPr>
        </p:nvSpPr>
        <p:spPr>
          <a:xfrm>
            <a:off x="1284000" y="1754225"/>
            <a:ext cx="65760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4000">
                <a:solidFill>
                  <a:schemeClr val="l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71" name="Google Shape;471;p53"/>
          <p:cNvSpPr txBox="1"/>
          <p:nvPr>
            <p:ph idx="1" type="subTitle"/>
          </p:nvPr>
        </p:nvSpPr>
        <p:spPr>
          <a:xfrm>
            <a:off x="1284000" y="2532425"/>
            <a:ext cx="6576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72" name="Google Shape;472;p53"/>
          <p:cNvGrpSpPr/>
          <p:nvPr/>
        </p:nvGrpSpPr>
        <p:grpSpPr>
          <a:xfrm>
            <a:off x="5683976" y="1157442"/>
            <a:ext cx="4584147" cy="5143479"/>
            <a:chOff x="4292525" y="1346363"/>
            <a:chExt cx="3057525" cy="3430587"/>
          </a:xfrm>
        </p:grpSpPr>
        <p:sp>
          <p:nvSpPr>
            <p:cNvPr id="473" name="Google Shape;473;p53"/>
            <p:cNvSpPr/>
            <p:nvPr/>
          </p:nvSpPr>
          <p:spPr>
            <a:xfrm>
              <a:off x="5686350" y="2848138"/>
              <a:ext cx="1428750" cy="1441450"/>
            </a:xfrm>
            <a:custGeom>
              <a:rect b="b" l="l" r="r" t="t"/>
              <a:pathLst>
                <a:path extrusionOk="0" h="1439" w="1428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53"/>
            <p:cNvSpPr/>
            <p:nvPr/>
          </p:nvSpPr>
          <p:spPr>
            <a:xfrm>
              <a:off x="5978450" y="3008476"/>
              <a:ext cx="944563" cy="820738"/>
            </a:xfrm>
            <a:custGeom>
              <a:rect b="b" l="l" r="r" t="t"/>
              <a:pathLst>
                <a:path extrusionOk="0" h="819" w="943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53"/>
            <p:cNvSpPr/>
            <p:nvPr/>
          </p:nvSpPr>
          <p:spPr>
            <a:xfrm>
              <a:off x="5948288" y="3878426"/>
              <a:ext cx="401638" cy="301625"/>
            </a:xfrm>
            <a:custGeom>
              <a:rect b="b" l="l" r="r" t="t"/>
              <a:pathLst>
                <a:path extrusionOk="0" h="302" w="401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53"/>
            <p:cNvSpPr/>
            <p:nvPr/>
          </p:nvSpPr>
          <p:spPr>
            <a:xfrm>
              <a:off x="5741913" y="1346363"/>
              <a:ext cx="1608137" cy="1049339"/>
            </a:xfrm>
            <a:custGeom>
              <a:rect b="b" l="l" r="r" t="t"/>
              <a:pathLst>
                <a:path extrusionOk="0" h="1048" w="1607">
                  <a:moveTo>
                    <a:pt x="1183" y="1023"/>
                  </a:moveTo>
                  <a:cubicBezTo>
                    <a:pt x="1083" y="1023"/>
                    <a:pt x="996" y="1006"/>
                    <a:pt x="968" y="992"/>
                  </a:cubicBezTo>
                  <a:cubicBezTo>
                    <a:pt x="897" y="957"/>
                    <a:pt x="674" y="923"/>
                    <a:pt x="551" y="915"/>
                  </a:cubicBezTo>
                  <a:cubicBezTo>
                    <a:pt x="440" y="908"/>
                    <a:pt x="227" y="836"/>
                    <a:pt x="177" y="778"/>
                  </a:cubicBezTo>
                  <a:cubicBezTo>
                    <a:pt x="140" y="734"/>
                    <a:pt x="129" y="673"/>
                    <a:pt x="119" y="614"/>
                  </a:cubicBezTo>
                  <a:cubicBezTo>
                    <a:pt x="114" y="587"/>
                    <a:pt x="110" y="561"/>
                    <a:pt x="103" y="537"/>
                  </a:cubicBezTo>
                  <a:cubicBezTo>
                    <a:pt x="94" y="505"/>
                    <a:pt x="79" y="468"/>
                    <a:pt x="64" y="429"/>
                  </a:cubicBezTo>
                  <a:cubicBezTo>
                    <a:pt x="42" y="373"/>
                    <a:pt x="19" y="315"/>
                    <a:pt x="11" y="267"/>
                  </a:cubicBezTo>
                  <a:cubicBezTo>
                    <a:pt x="2" y="218"/>
                    <a:pt x="68" y="154"/>
                    <a:pt x="108" y="120"/>
                  </a:cubicBezTo>
                  <a:cubicBezTo>
                    <a:pt x="165" y="73"/>
                    <a:pt x="238" y="29"/>
                    <a:pt x="285" y="14"/>
                  </a:cubicBezTo>
                  <a:cubicBezTo>
                    <a:pt x="328" y="0"/>
                    <a:pt x="401" y="29"/>
                    <a:pt x="485" y="62"/>
                  </a:cubicBezTo>
                  <a:cubicBezTo>
                    <a:pt x="581" y="99"/>
                    <a:pt x="690" y="142"/>
                    <a:pt x="776" y="128"/>
                  </a:cubicBezTo>
                  <a:cubicBezTo>
                    <a:pt x="983" y="95"/>
                    <a:pt x="1272" y="57"/>
                    <a:pt x="1401" y="106"/>
                  </a:cubicBezTo>
                  <a:cubicBezTo>
                    <a:pt x="1466" y="131"/>
                    <a:pt x="1530" y="239"/>
                    <a:pt x="1566" y="390"/>
                  </a:cubicBezTo>
                  <a:cubicBezTo>
                    <a:pt x="1604" y="544"/>
                    <a:pt x="1607" y="707"/>
                    <a:pt x="1572" y="825"/>
                  </a:cubicBezTo>
                  <a:cubicBezTo>
                    <a:pt x="1552" y="894"/>
                    <a:pt x="1503" y="946"/>
                    <a:pt x="1426" y="980"/>
                  </a:cubicBezTo>
                  <a:cubicBezTo>
                    <a:pt x="1352" y="1012"/>
                    <a:pt x="1263" y="1023"/>
                    <a:pt x="1183" y="1023"/>
                  </a:cubicBezTo>
                  <a:close/>
                  <a:moveTo>
                    <a:pt x="311" y="14"/>
                  </a:moveTo>
                  <a:cubicBezTo>
                    <a:pt x="302" y="14"/>
                    <a:pt x="294" y="15"/>
                    <a:pt x="286" y="18"/>
                  </a:cubicBezTo>
                  <a:cubicBezTo>
                    <a:pt x="193" y="48"/>
                    <a:pt x="0" y="188"/>
                    <a:pt x="15" y="266"/>
                  </a:cubicBezTo>
                  <a:cubicBezTo>
                    <a:pt x="23" y="314"/>
                    <a:pt x="46" y="372"/>
                    <a:pt x="68" y="428"/>
                  </a:cubicBezTo>
                  <a:cubicBezTo>
                    <a:pt x="83" y="467"/>
                    <a:pt x="98" y="504"/>
                    <a:pt x="107" y="536"/>
                  </a:cubicBezTo>
                  <a:cubicBezTo>
                    <a:pt x="114" y="560"/>
                    <a:pt x="118" y="586"/>
                    <a:pt x="123" y="613"/>
                  </a:cubicBezTo>
                  <a:cubicBezTo>
                    <a:pt x="133" y="672"/>
                    <a:pt x="143" y="732"/>
                    <a:pt x="180" y="775"/>
                  </a:cubicBezTo>
                  <a:cubicBezTo>
                    <a:pt x="229" y="831"/>
                    <a:pt x="443" y="904"/>
                    <a:pt x="552" y="911"/>
                  </a:cubicBezTo>
                  <a:cubicBezTo>
                    <a:pt x="657" y="918"/>
                    <a:pt x="893" y="950"/>
                    <a:pt x="970" y="989"/>
                  </a:cubicBezTo>
                  <a:cubicBezTo>
                    <a:pt x="1019" y="1013"/>
                    <a:pt x="1259" y="1048"/>
                    <a:pt x="1424" y="976"/>
                  </a:cubicBezTo>
                  <a:cubicBezTo>
                    <a:pt x="1500" y="943"/>
                    <a:pt x="1549" y="892"/>
                    <a:pt x="1568" y="824"/>
                  </a:cubicBezTo>
                  <a:cubicBezTo>
                    <a:pt x="1603" y="706"/>
                    <a:pt x="1600" y="544"/>
                    <a:pt x="1562" y="391"/>
                  </a:cubicBezTo>
                  <a:cubicBezTo>
                    <a:pt x="1526" y="242"/>
                    <a:pt x="1464" y="134"/>
                    <a:pt x="1400" y="110"/>
                  </a:cubicBezTo>
                  <a:cubicBezTo>
                    <a:pt x="1272" y="62"/>
                    <a:pt x="983" y="100"/>
                    <a:pt x="777" y="132"/>
                  </a:cubicBezTo>
                  <a:cubicBezTo>
                    <a:pt x="689" y="146"/>
                    <a:pt x="580" y="103"/>
                    <a:pt x="483" y="65"/>
                  </a:cubicBezTo>
                  <a:cubicBezTo>
                    <a:pt x="415" y="38"/>
                    <a:pt x="354" y="14"/>
                    <a:pt x="311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53"/>
            <p:cNvSpPr/>
            <p:nvPr/>
          </p:nvSpPr>
          <p:spPr>
            <a:xfrm>
              <a:off x="5913363" y="1505113"/>
              <a:ext cx="1244600" cy="749300"/>
            </a:xfrm>
            <a:custGeom>
              <a:rect b="b" l="l" r="r" t="t"/>
              <a:pathLst>
                <a:path extrusionOk="0" h="748" w="1243">
                  <a:moveTo>
                    <a:pt x="977" y="725"/>
                  </a:moveTo>
                  <a:cubicBezTo>
                    <a:pt x="857" y="725"/>
                    <a:pt x="711" y="705"/>
                    <a:pt x="655" y="690"/>
                  </a:cubicBezTo>
                  <a:cubicBezTo>
                    <a:pt x="613" y="678"/>
                    <a:pt x="527" y="663"/>
                    <a:pt x="436" y="648"/>
                  </a:cubicBezTo>
                  <a:cubicBezTo>
                    <a:pt x="320" y="628"/>
                    <a:pt x="200" y="607"/>
                    <a:pt x="154" y="590"/>
                  </a:cubicBezTo>
                  <a:cubicBezTo>
                    <a:pt x="84" y="566"/>
                    <a:pt x="55" y="453"/>
                    <a:pt x="34" y="371"/>
                  </a:cubicBezTo>
                  <a:cubicBezTo>
                    <a:pt x="30" y="355"/>
                    <a:pt x="27" y="340"/>
                    <a:pt x="23" y="328"/>
                  </a:cubicBezTo>
                  <a:cubicBezTo>
                    <a:pt x="0" y="249"/>
                    <a:pt x="4" y="134"/>
                    <a:pt x="92" y="69"/>
                  </a:cubicBezTo>
                  <a:cubicBezTo>
                    <a:pt x="186" y="0"/>
                    <a:pt x="356" y="49"/>
                    <a:pt x="386" y="61"/>
                  </a:cubicBezTo>
                  <a:cubicBezTo>
                    <a:pt x="448" y="88"/>
                    <a:pt x="645" y="90"/>
                    <a:pt x="741" y="72"/>
                  </a:cubicBezTo>
                  <a:cubicBezTo>
                    <a:pt x="839" y="55"/>
                    <a:pt x="1076" y="84"/>
                    <a:pt x="1161" y="202"/>
                  </a:cubicBezTo>
                  <a:cubicBezTo>
                    <a:pt x="1243" y="314"/>
                    <a:pt x="1218" y="639"/>
                    <a:pt x="1143" y="697"/>
                  </a:cubicBezTo>
                  <a:cubicBezTo>
                    <a:pt x="1115" y="718"/>
                    <a:pt x="1051" y="725"/>
                    <a:pt x="977" y="725"/>
                  </a:cubicBezTo>
                  <a:close/>
                  <a:moveTo>
                    <a:pt x="226" y="37"/>
                  </a:moveTo>
                  <a:cubicBezTo>
                    <a:pt x="179" y="37"/>
                    <a:pt x="131" y="46"/>
                    <a:pt x="95" y="72"/>
                  </a:cubicBezTo>
                  <a:cubicBezTo>
                    <a:pt x="8" y="136"/>
                    <a:pt x="4" y="249"/>
                    <a:pt x="27" y="327"/>
                  </a:cubicBezTo>
                  <a:cubicBezTo>
                    <a:pt x="31" y="339"/>
                    <a:pt x="34" y="354"/>
                    <a:pt x="38" y="370"/>
                  </a:cubicBezTo>
                  <a:cubicBezTo>
                    <a:pt x="59" y="451"/>
                    <a:pt x="87" y="562"/>
                    <a:pt x="155" y="587"/>
                  </a:cubicBezTo>
                  <a:cubicBezTo>
                    <a:pt x="201" y="603"/>
                    <a:pt x="321" y="623"/>
                    <a:pt x="437" y="643"/>
                  </a:cubicBezTo>
                  <a:cubicBezTo>
                    <a:pt x="528" y="659"/>
                    <a:pt x="614" y="674"/>
                    <a:pt x="656" y="686"/>
                  </a:cubicBezTo>
                  <a:cubicBezTo>
                    <a:pt x="747" y="711"/>
                    <a:pt x="1069" y="748"/>
                    <a:pt x="1140" y="693"/>
                  </a:cubicBezTo>
                  <a:cubicBezTo>
                    <a:pt x="1174" y="668"/>
                    <a:pt x="1201" y="578"/>
                    <a:pt x="1207" y="471"/>
                  </a:cubicBezTo>
                  <a:cubicBezTo>
                    <a:pt x="1213" y="355"/>
                    <a:pt x="1195" y="255"/>
                    <a:pt x="1158" y="204"/>
                  </a:cubicBezTo>
                  <a:cubicBezTo>
                    <a:pt x="1077" y="93"/>
                    <a:pt x="843" y="58"/>
                    <a:pt x="742" y="76"/>
                  </a:cubicBezTo>
                  <a:cubicBezTo>
                    <a:pt x="643" y="94"/>
                    <a:pt x="448" y="92"/>
                    <a:pt x="384" y="65"/>
                  </a:cubicBezTo>
                  <a:cubicBezTo>
                    <a:pt x="384" y="65"/>
                    <a:pt x="384" y="65"/>
                    <a:pt x="384" y="65"/>
                  </a:cubicBezTo>
                  <a:cubicBezTo>
                    <a:pt x="367" y="58"/>
                    <a:pt x="298" y="37"/>
                    <a:pt x="226" y="3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53"/>
            <p:cNvSpPr/>
            <p:nvPr/>
          </p:nvSpPr>
          <p:spPr>
            <a:xfrm>
              <a:off x="6014963" y="1659101"/>
              <a:ext cx="917576" cy="461963"/>
            </a:xfrm>
            <a:custGeom>
              <a:rect b="b" l="l" r="r" t="t"/>
              <a:pathLst>
                <a:path extrusionOk="0" h="461" w="916">
                  <a:moveTo>
                    <a:pt x="682" y="453"/>
                  </a:moveTo>
                  <a:cubicBezTo>
                    <a:pt x="659" y="453"/>
                    <a:pt x="635" y="451"/>
                    <a:pt x="612" y="447"/>
                  </a:cubicBezTo>
                  <a:cubicBezTo>
                    <a:pt x="588" y="443"/>
                    <a:pt x="559" y="438"/>
                    <a:pt x="528" y="432"/>
                  </a:cubicBezTo>
                  <a:cubicBezTo>
                    <a:pt x="423" y="412"/>
                    <a:pt x="291" y="388"/>
                    <a:pt x="196" y="385"/>
                  </a:cubicBezTo>
                  <a:cubicBezTo>
                    <a:pt x="88" y="382"/>
                    <a:pt x="54" y="299"/>
                    <a:pt x="29" y="238"/>
                  </a:cubicBezTo>
                  <a:cubicBezTo>
                    <a:pt x="25" y="228"/>
                    <a:pt x="21" y="219"/>
                    <a:pt x="18" y="211"/>
                  </a:cubicBezTo>
                  <a:cubicBezTo>
                    <a:pt x="0" y="172"/>
                    <a:pt x="0" y="117"/>
                    <a:pt x="16" y="74"/>
                  </a:cubicBezTo>
                  <a:cubicBezTo>
                    <a:pt x="27" y="46"/>
                    <a:pt x="44" y="27"/>
                    <a:pt x="65" y="18"/>
                  </a:cubicBezTo>
                  <a:cubicBezTo>
                    <a:pt x="106" y="0"/>
                    <a:pt x="181" y="21"/>
                    <a:pt x="240" y="37"/>
                  </a:cubicBezTo>
                  <a:cubicBezTo>
                    <a:pt x="264" y="43"/>
                    <a:pt x="286" y="49"/>
                    <a:pt x="302" y="52"/>
                  </a:cubicBezTo>
                  <a:cubicBezTo>
                    <a:pt x="361" y="63"/>
                    <a:pt x="568" y="29"/>
                    <a:pt x="570" y="28"/>
                  </a:cubicBezTo>
                  <a:cubicBezTo>
                    <a:pt x="631" y="25"/>
                    <a:pt x="786" y="31"/>
                    <a:pt x="850" y="73"/>
                  </a:cubicBezTo>
                  <a:cubicBezTo>
                    <a:pt x="916" y="116"/>
                    <a:pt x="899" y="281"/>
                    <a:pt x="876" y="359"/>
                  </a:cubicBezTo>
                  <a:cubicBezTo>
                    <a:pt x="857" y="424"/>
                    <a:pt x="771" y="453"/>
                    <a:pt x="682" y="453"/>
                  </a:cubicBezTo>
                  <a:close/>
                  <a:moveTo>
                    <a:pt x="105" y="15"/>
                  </a:moveTo>
                  <a:cubicBezTo>
                    <a:pt x="90" y="15"/>
                    <a:pt x="77" y="17"/>
                    <a:pt x="66" y="22"/>
                  </a:cubicBezTo>
                  <a:cubicBezTo>
                    <a:pt x="47" y="30"/>
                    <a:pt x="31" y="49"/>
                    <a:pt x="20" y="76"/>
                  </a:cubicBezTo>
                  <a:cubicBezTo>
                    <a:pt x="4" y="118"/>
                    <a:pt x="4" y="172"/>
                    <a:pt x="21" y="209"/>
                  </a:cubicBezTo>
                  <a:cubicBezTo>
                    <a:pt x="25" y="218"/>
                    <a:pt x="29" y="227"/>
                    <a:pt x="33" y="236"/>
                  </a:cubicBezTo>
                  <a:cubicBezTo>
                    <a:pt x="59" y="299"/>
                    <a:pt x="91" y="378"/>
                    <a:pt x="196" y="381"/>
                  </a:cubicBezTo>
                  <a:cubicBezTo>
                    <a:pt x="291" y="384"/>
                    <a:pt x="423" y="408"/>
                    <a:pt x="529" y="428"/>
                  </a:cubicBezTo>
                  <a:cubicBezTo>
                    <a:pt x="560" y="434"/>
                    <a:pt x="589" y="439"/>
                    <a:pt x="613" y="443"/>
                  </a:cubicBezTo>
                  <a:cubicBezTo>
                    <a:pt x="721" y="461"/>
                    <a:pt x="848" y="438"/>
                    <a:pt x="872" y="358"/>
                  </a:cubicBezTo>
                  <a:cubicBezTo>
                    <a:pt x="895" y="281"/>
                    <a:pt x="912" y="118"/>
                    <a:pt x="848" y="77"/>
                  </a:cubicBezTo>
                  <a:cubicBezTo>
                    <a:pt x="788" y="38"/>
                    <a:pt x="637" y="28"/>
                    <a:pt x="570" y="32"/>
                  </a:cubicBezTo>
                  <a:cubicBezTo>
                    <a:pt x="562" y="34"/>
                    <a:pt x="361" y="67"/>
                    <a:pt x="302" y="56"/>
                  </a:cubicBezTo>
                  <a:cubicBezTo>
                    <a:pt x="285" y="54"/>
                    <a:pt x="263" y="48"/>
                    <a:pt x="239" y="41"/>
                  </a:cubicBezTo>
                  <a:cubicBezTo>
                    <a:pt x="196" y="29"/>
                    <a:pt x="145" y="15"/>
                    <a:pt x="105" y="15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53"/>
            <p:cNvSpPr/>
            <p:nvPr/>
          </p:nvSpPr>
          <p:spPr>
            <a:xfrm>
              <a:off x="6151488" y="1792451"/>
              <a:ext cx="423863" cy="192088"/>
            </a:xfrm>
            <a:custGeom>
              <a:rect b="b" l="l" r="r" t="t"/>
              <a:pathLst>
                <a:path extrusionOk="0" h="192" w="423">
                  <a:moveTo>
                    <a:pt x="322" y="189"/>
                  </a:moveTo>
                  <a:cubicBezTo>
                    <a:pt x="293" y="189"/>
                    <a:pt x="260" y="186"/>
                    <a:pt x="227" y="183"/>
                  </a:cubicBezTo>
                  <a:cubicBezTo>
                    <a:pt x="193" y="180"/>
                    <a:pt x="159" y="177"/>
                    <a:pt x="128" y="177"/>
                  </a:cubicBezTo>
                  <a:cubicBezTo>
                    <a:pt x="68" y="177"/>
                    <a:pt x="38" y="155"/>
                    <a:pt x="23" y="136"/>
                  </a:cubicBezTo>
                  <a:cubicBezTo>
                    <a:pt x="5" y="113"/>
                    <a:pt x="0" y="84"/>
                    <a:pt x="8" y="53"/>
                  </a:cubicBezTo>
                  <a:cubicBezTo>
                    <a:pt x="19" y="9"/>
                    <a:pt x="87" y="0"/>
                    <a:pt x="143" y="0"/>
                  </a:cubicBezTo>
                  <a:cubicBezTo>
                    <a:pt x="250" y="0"/>
                    <a:pt x="321" y="10"/>
                    <a:pt x="354" y="29"/>
                  </a:cubicBezTo>
                  <a:cubicBezTo>
                    <a:pt x="354" y="29"/>
                    <a:pt x="354" y="29"/>
                    <a:pt x="354" y="29"/>
                  </a:cubicBezTo>
                  <a:cubicBezTo>
                    <a:pt x="382" y="46"/>
                    <a:pt x="422" y="95"/>
                    <a:pt x="423" y="135"/>
                  </a:cubicBezTo>
                  <a:cubicBezTo>
                    <a:pt x="423" y="151"/>
                    <a:pt x="416" y="164"/>
                    <a:pt x="402" y="173"/>
                  </a:cubicBezTo>
                  <a:cubicBezTo>
                    <a:pt x="383" y="186"/>
                    <a:pt x="355" y="189"/>
                    <a:pt x="322" y="189"/>
                  </a:cubicBezTo>
                  <a:close/>
                  <a:moveTo>
                    <a:pt x="143" y="4"/>
                  </a:moveTo>
                  <a:cubicBezTo>
                    <a:pt x="89" y="4"/>
                    <a:pt x="22" y="13"/>
                    <a:pt x="12" y="54"/>
                  </a:cubicBezTo>
                  <a:cubicBezTo>
                    <a:pt x="4" y="83"/>
                    <a:pt x="10" y="112"/>
                    <a:pt x="26" y="133"/>
                  </a:cubicBezTo>
                  <a:cubicBezTo>
                    <a:pt x="41" y="151"/>
                    <a:pt x="70" y="173"/>
                    <a:pt x="128" y="173"/>
                  </a:cubicBezTo>
                  <a:cubicBezTo>
                    <a:pt x="159" y="173"/>
                    <a:pt x="194" y="176"/>
                    <a:pt x="227" y="179"/>
                  </a:cubicBezTo>
                  <a:cubicBezTo>
                    <a:pt x="298" y="186"/>
                    <a:pt x="366" y="192"/>
                    <a:pt x="400" y="170"/>
                  </a:cubicBezTo>
                  <a:cubicBezTo>
                    <a:pt x="413" y="162"/>
                    <a:pt x="419" y="150"/>
                    <a:pt x="419" y="135"/>
                  </a:cubicBezTo>
                  <a:cubicBezTo>
                    <a:pt x="418" y="97"/>
                    <a:pt x="378" y="49"/>
                    <a:pt x="352" y="33"/>
                  </a:cubicBezTo>
                  <a:cubicBezTo>
                    <a:pt x="320" y="14"/>
                    <a:pt x="249" y="4"/>
                    <a:pt x="143" y="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53"/>
            <p:cNvSpPr/>
            <p:nvPr/>
          </p:nvSpPr>
          <p:spPr>
            <a:xfrm>
              <a:off x="4510013" y="3683163"/>
              <a:ext cx="768349" cy="762000"/>
            </a:xfrm>
            <a:custGeom>
              <a:rect b="b" l="l" r="r" t="t"/>
              <a:pathLst>
                <a:path extrusionOk="0" h="762" w="768">
                  <a:moveTo>
                    <a:pt x="304" y="728"/>
                  </a:moveTo>
                  <a:cubicBezTo>
                    <a:pt x="252" y="728"/>
                    <a:pt x="198" y="698"/>
                    <a:pt x="139" y="653"/>
                  </a:cubicBezTo>
                  <a:cubicBezTo>
                    <a:pt x="39" y="576"/>
                    <a:pt x="0" y="418"/>
                    <a:pt x="58" y="328"/>
                  </a:cubicBezTo>
                  <a:cubicBezTo>
                    <a:pt x="80" y="295"/>
                    <a:pt x="99" y="270"/>
                    <a:pt x="115" y="248"/>
                  </a:cubicBezTo>
                  <a:cubicBezTo>
                    <a:pt x="145" y="209"/>
                    <a:pt x="168" y="178"/>
                    <a:pt x="189" y="128"/>
                  </a:cubicBezTo>
                  <a:cubicBezTo>
                    <a:pt x="226" y="39"/>
                    <a:pt x="306" y="3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78" y="1"/>
                    <a:pt x="592" y="19"/>
                    <a:pt x="652" y="82"/>
                  </a:cubicBezTo>
                  <a:cubicBezTo>
                    <a:pt x="713" y="145"/>
                    <a:pt x="768" y="289"/>
                    <a:pt x="713" y="393"/>
                  </a:cubicBezTo>
                  <a:cubicBezTo>
                    <a:pt x="682" y="451"/>
                    <a:pt x="628" y="493"/>
                    <a:pt x="571" y="538"/>
                  </a:cubicBezTo>
                  <a:cubicBezTo>
                    <a:pt x="527" y="573"/>
                    <a:pt x="481" y="609"/>
                    <a:pt x="438" y="657"/>
                  </a:cubicBezTo>
                  <a:cubicBezTo>
                    <a:pt x="392" y="707"/>
                    <a:pt x="349" y="728"/>
                    <a:pt x="304" y="728"/>
                  </a:cubicBezTo>
                  <a:close/>
                  <a:moveTo>
                    <a:pt x="369" y="4"/>
                  </a:moveTo>
                  <a:cubicBezTo>
                    <a:pt x="308" y="7"/>
                    <a:pt x="229" y="42"/>
                    <a:pt x="193" y="129"/>
                  </a:cubicBezTo>
                  <a:cubicBezTo>
                    <a:pt x="172" y="181"/>
                    <a:pt x="148" y="211"/>
                    <a:pt x="119" y="250"/>
                  </a:cubicBezTo>
                  <a:cubicBezTo>
                    <a:pt x="102" y="272"/>
                    <a:pt x="83" y="297"/>
                    <a:pt x="62" y="330"/>
                  </a:cubicBezTo>
                  <a:cubicBezTo>
                    <a:pt x="4" y="419"/>
                    <a:pt x="43" y="574"/>
                    <a:pt x="142" y="650"/>
                  </a:cubicBezTo>
                  <a:cubicBezTo>
                    <a:pt x="247" y="731"/>
                    <a:pt x="337" y="762"/>
                    <a:pt x="435" y="654"/>
                  </a:cubicBezTo>
                  <a:cubicBezTo>
                    <a:pt x="478" y="605"/>
                    <a:pt x="524" y="569"/>
                    <a:pt x="569" y="535"/>
                  </a:cubicBezTo>
                  <a:cubicBezTo>
                    <a:pt x="628" y="489"/>
                    <a:pt x="679" y="449"/>
                    <a:pt x="710" y="391"/>
                  </a:cubicBezTo>
                  <a:cubicBezTo>
                    <a:pt x="763" y="290"/>
                    <a:pt x="708" y="146"/>
                    <a:pt x="649" y="84"/>
                  </a:cubicBezTo>
                  <a:cubicBezTo>
                    <a:pt x="591" y="23"/>
                    <a:pt x="375" y="5"/>
                    <a:pt x="369" y="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53"/>
            <p:cNvSpPr/>
            <p:nvPr/>
          </p:nvSpPr>
          <p:spPr>
            <a:xfrm>
              <a:off x="4681463" y="4024476"/>
              <a:ext cx="263525" cy="214313"/>
            </a:xfrm>
            <a:custGeom>
              <a:rect b="b" l="l" r="r" t="t"/>
              <a:pathLst>
                <a:path extrusionOk="0" h="213" w="263">
                  <a:moveTo>
                    <a:pt x="128" y="211"/>
                  </a:moveTo>
                  <a:cubicBezTo>
                    <a:pt x="125" y="211"/>
                    <a:pt x="122" y="210"/>
                    <a:pt x="119" y="210"/>
                  </a:cubicBezTo>
                  <a:cubicBezTo>
                    <a:pt x="82" y="203"/>
                    <a:pt x="20" y="190"/>
                    <a:pt x="10" y="130"/>
                  </a:cubicBezTo>
                  <a:cubicBezTo>
                    <a:pt x="0" y="68"/>
                    <a:pt x="71" y="30"/>
                    <a:pt x="114" y="13"/>
                  </a:cubicBezTo>
                  <a:cubicBezTo>
                    <a:pt x="114" y="13"/>
                    <a:pt x="114" y="13"/>
                    <a:pt x="114" y="13"/>
                  </a:cubicBezTo>
                  <a:cubicBezTo>
                    <a:pt x="147" y="0"/>
                    <a:pt x="201" y="25"/>
                    <a:pt x="233" y="57"/>
                  </a:cubicBezTo>
                  <a:cubicBezTo>
                    <a:pt x="254" y="79"/>
                    <a:pt x="263" y="101"/>
                    <a:pt x="256" y="118"/>
                  </a:cubicBezTo>
                  <a:cubicBezTo>
                    <a:pt x="238" y="162"/>
                    <a:pt x="169" y="211"/>
                    <a:pt x="128" y="211"/>
                  </a:cubicBezTo>
                  <a:close/>
                  <a:moveTo>
                    <a:pt x="134" y="14"/>
                  </a:moveTo>
                  <a:cubicBezTo>
                    <a:pt x="127" y="14"/>
                    <a:pt x="121" y="15"/>
                    <a:pt x="116" y="17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74" y="34"/>
                    <a:pt x="4" y="71"/>
                    <a:pt x="14" y="130"/>
                  </a:cubicBezTo>
                  <a:cubicBezTo>
                    <a:pt x="23" y="187"/>
                    <a:pt x="84" y="199"/>
                    <a:pt x="120" y="206"/>
                  </a:cubicBezTo>
                  <a:cubicBezTo>
                    <a:pt x="159" y="213"/>
                    <a:pt x="234" y="163"/>
                    <a:pt x="252" y="117"/>
                  </a:cubicBezTo>
                  <a:cubicBezTo>
                    <a:pt x="259" y="101"/>
                    <a:pt x="250" y="80"/>
                    <a:pt x="230" y="60"/>
                  </a:cubicBezTo>
                  <a:cubicBezTo>
                    <a:pt x="205" y="35"/>
                    <a:pt x="165" y="14"/>
                    <a:pt x="134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53"/>
            <p:cNvSpPr/>
            <p:nvPr/>
          </p:nvSpPr>
          <p:spPr>
            <a:xfrm>
              <a:off x="4611613" y="3783176"/>
              <a:ext cx="534988" cy="534988"/>
            </a:xfrm>
            <a:custGeom>
              <a:rect b="b" l="l" r="r" t="t"/>
              <a:pathLst>
                <a:path extrusionOk="0" h="534" w="535">
                  <a:moveTo>
                    <a:pt x="183" y="533"/>
                  </a:moveTo>
                  <a:cubicBezTo>
                    <a:pt x="179" y="533"/>
                    <a:pt x="175" y="532"/>
                    <a:pt x="171" y="532"/>
                  </a:cubicBezTo>
                  <a:cubicBezTo>
                    <a:pt x="116" y="525"/>
                    <a:pt x="0" y="417"/>
                    <a:pt x="7" y="351"/>
                  </a:cubicBezTo>
                  <a:cubicBezTo>
                    <a:pt x="17" y="262"/>
                    <a:pt x="64" y="213"/>
                    <a:pt x="95" y="181"/>
                  </a:cubicBezTo>
                  <a:cubicBezTo>
                    <a:pt x="136" y="138"/>
                    <a:pt x="160" y="109"/>
                    <a:pt x="207" y="41"/>
                  </a:cubicBezTo>
                  <a:cubicBezTo>
                    <a:pt x="221" y="20"/>
                    <a:pt x="246" y="8"/>
                    <a:pt x="281" y="5"/>
                  </a:cubicBezTo>
                  <a:cubicBezTo>
                    <a:pt x="344" y="0"/>
                    <a:pt x="432" y="29"/>
                    <a:pt x="468" y="67"/>
                  </a:cubicBezTo>
                  <a:cubicBezTo>
                    <a:pt x="516" y="117"/>
                    <a:pt x="535" y="230"/>
                    <a:pt x="502" y="271"/>
                  </a:cubicBezTo>
                  <a:cubicBezTo>
                    <a:pt x="486" y="291"/>
                    <a:pt x="456" y="324"/>
                    <a:pt x="424" y="360"/>
                  </a:cubicBezTo>
                  <a:cubicBezTo>
                    <a:pt x="394" y="392"/>
                    <a:pt x="363" y="426"/>
                    <a:pt x="344" y="450"/>
                  </a:cubicBezTo>
                  <a:cubicBezTo>
                    <a:pt x="305" y="497"/>
                    <a:pt x="234" y="533"/>
                    <a:pt x="183" y="533"/>
                  </a:cubicBezTo>
                  <a:close/>
                  <a:moveTo>
                    <a:pt x="297" y="9"/>
                  </a:moveTo>
                  <a:cubicBezTo>
                    <a:pt x="292" y="9"/>
                    <a:pt x="286" y="9"/>
                    <a:pt x="281" y="9"/>
                  </a:cubicBezTo>
                  <a:cubicBezTo>
                    <a:pt x="248" y="12"/>
                    <a:pt x="224" y="24"/>
                    <a:pt x="210" y="43"/>
                  </a:cubicBezTo>
                  <a:cubicBezTo>
                    <a:pt x="163" y="112"/>
                    <a:pt x="139" y="141"/>
                    <a:pt x="98" y="183"/>
                  </a:cubicBezTo>
                  <a:cubicBezTo>
                    <a:pt x="67" y="216"/>
                    <a:pt x="21" y="264"/>
                    <a:pt x="12" y="351"/>
                  </a:cubicBezTo>
                  <a:cubicBezTo>
                    <a:pt x="5" y="415"/>
                    <a:pt x="119" y="521"/>
                    <a:pt x="171" y="528"/>
                  </a:cubicBezTo>
                  <a:cubicBezTo>
                    <a:pt x="222" y="534"/>
                    <a:pt x="299" y="497"/>
                    <a:pt x="341" y="447"/>
                  </a:cubicBezTo>
                  <a:cubicBezTo>
                    <a:pt x="360" y="424"/>
                    <a:pt x="391" y="390"/>
                    <a:pt x="421" y="357"/>
                  </a:cubicBezTo>
                  <a:cubicBezTo>
                    <a:pt x="453" y="322"/>
                    <a:pt x="483" y="288"/>
                    <a:pt x="499" y="268"/>
                  </a:cubicBezTo>
                  <a:cubicBezTo>
                    <a:pt x="529" y="232"/>
                    <a:pt x="516" y="123"/>
                    <a:pt x="465" y="70"/>
                  </a:cubicBezTo>
                  <a:cubicBezTo>
                    <a:pt x="436" y="39"/>
                    <a:pt x="363" y="9"/>
                    <a:pt x="297" y="9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53"/>
            <p:cNvSpPr/>
            <p:nvPr/>
          </p:nvSpPr>
          <p:spPr>
            <a:xfrm>
              <a:off x="4292525" y="3495838"/>
              <a:ext cx="1068387" cy="1281112"/>
            </a:xfrm>
            <a:custGeom>
              <a:rect b="b" l="l" r="r" t="t"/>
              <a:pathLst>
                <a:path extrusionOk="0" h="1278" w="1068">
                  <a:moveTo>
                    <a:pt x="352" y="1268"/>
                  </a:moveTo>
                  <a:cubicBezTo>
                    <a:pt x="320" y="1268"/>
                    <a:pt x="292" y="1258"/>
                    <a:pt x="270" y="1247"/>
                  </a:cubicBezTo>
                  <a:cubicBezTo>
                    <a:pt x="208" y="1215"/>
                    <a:pt x="165" y="1155"/>
                    <a:pt x="162" y="1117"/>
                  </a:cubicBezTo>
                  <a:cubicBezTo>
                    <a:pt x="157" y="1070"/>
                    <a:pt x="116" y="967"/>
                    <a:pt x="77" y="868"/>
                  </a:cubicBezTo>
                  <a:cubicBezTo>
                    <a:pt x="60" y="823"/>
                    <a:pt x="43" y="781"/>
                    <a:pt x="30" y="745"/>
                  </a:cubicBezTo>
                  <a:cubicBezTo>
                    <a:pt x="0" y="662"/>
                    <a:pt x="46" y="568"/>
                    <a:pt x="162" y="475"/>
                  </a:cubicBezTo>
                  <a:cubicBezTo>
                    <a:pt x="220" y="429"/>
                    <a:pt x="310" y="297"/>
                    <a:pt x="321" y="195"/>
                  </a:cubicBezTo>
                  <a:cubicBezTo>
                    <a:pt x="330" y="100"/>
                    <a:pt x="442" y="58"/>
                    <a:pt x="510" y="33"/>
                  </a:cubicBezTo>
                  <a:cubicBezTo>
                    <a:pt x="515" y="31"/>
                    <a:pt x="521" y="29"/>
                    <a:pt x="526" y="27"/>
                  </a:cubicBezTo>
                  <a:cubicBezTo>
                    <a:pt x="594" y="0"/>
                    <a:pt x="888" y="104"/>
                    <a:pt x="957" y="179"/>
                  </a:cubicBezTo>
                  <a:cubicBezTo>
                    <a:pt x="1026" y="256"/>
                    <a:pt x="1040" y="366"/>
                    <a:pt x="1054" y="473"/>
                  </a:cubicBezTo>
                  <a:cubicBezTo>
                    <a:pt x="1068" y="582"/>
                    <a:pt x="964" y="810"/>
                    <a:pt x="863" y="894"/>
                  </a:cubicBezTo>
                  <a:cubicBezTo>
                    <a:pt x="835" y="917"/>
                    <a:pt x="800" y="948"/>
                    <a:pt x="760" y="984"/>
                  </a:cubicBezTo>
                  <a:cubicBezTo>
                    <a:pt x="657" y="1076"/>
                    <a:pt x="529" y="1190"/>
                    <a:pt x="434" y="1245"/>
                  </a:cubicBezTo>
                  <a:cubicBezTo>
                    <a:pt x="405" y="1262"/>
                    <a:pt x="377" y="1268"/>
                    <a:pt x="352" y="1268"/>
                  </a:cubicBezTo>
                  <a:close/>
                  <a:moveTo>
                    <a:pt x="555" y="27"/>
                  </a:moveTo>
                  <a:cubicBezTo>
                    <a:pt x="543" y="27"/>
                    <a:pt x="534" y="28"/>
                    <a:pt x="527" y="31"/>
                  </a:cubicBezTo>
                  <a:cubicBezTo>
                    <a:pt x="522" y="33"/>
                    <a:pt x="517" y="35"/>
                    <a:pt x="511" y="37"/>
                  </a:cubicBezTo>
                  <a:cubicBezTo>
                    <a:pt x="445" y="62"/>
                    <a:pt x="334" y="103"/>
                    <a:pt x="325" y="195"/>
                  </a:cubicBezTo>
                  <a:cubicBezTo>
                    <a:pt x="314" y="299"/>
                    <a:pt x="223" y="432"/>
                    <a:pt x="165" y="479"/>
                  </a:cubicBezTo>
                  <a:cubicBezTo>
                    <a:pt x="50" y="570"/>
                    <a:pt x="5" y="662"/>
                    <a:pt x="34" y="744"/>
                  </a:cubicBezTo>
                  <a:cubicBezTo>
                    <a:pt x="47" y="779"/>
                    <a:pt x="64" y="821"/>
                    <a:pt x="81" y="866"/>
                  </a:cubicBezTo>
                  <a:cubicBezTo>
                    <a:pt x="120" y="966"/>
                    <a:pt x="161" y="1069"/>
                    <a:pt x="166" y="1116"/>
                  </a:cubicBezTo>
                  <a:cubicBezTo>
                    <a:pt x="169" y="1153"/>
                    <a:pt x="211" y="1212"/>
                    <a:pt x="272" y="1243"/>
                  </a:cubicBezTo>
                  <a:cubicBezTo>
                    <a:pt x="310" y="1263"/>
                    <a:pt x="368" y="1278"/>
                    <a:pt x="432" y="1241"/>
                  </a:cubicBezTo>
                  <a:cubicBezTo>
                    <a:pt x="527" y="1187"/>
                    <a:pt x="654" y="1073"/>
                    <a:pt x="757" y="981"/>
                  </a:cubicBezTo>
                  <a:cubicBezTo>
                    <a:pt x="798" y="945"/>
                    <a:pt x="832" y="914"/>
                    <a:pt x="860" y="891"/>
                  </a:cubicBezTo>
                  <a:cubicBezTo>
                    <a:pt x="961" y="808"/>
                    <a:pt x="1064" y="581"/>
                    <a:pt x="1050" y="474"/>
                  </a:cubicBezTo>
                  <a:cubicBezTo>
                    <a:pt x="1036" y="367"/>
                    <a:pt x="1022" y="257"/>
                    <a:pt x="954" y="182"/>
                  </a:cubicBezTo>
                  <a:cubicBezTo>
                    <a:pt x="916" y="141"/>
                    <a:pt x="818" y="96"/>
                    <a:pt x="739" y="69"/>
                  </a:cubicBezTo>
                  <a:cubicBezTo>
                    <a:pt x="662" y="42"/>
                    <a:pt x="595" y="27"/>
                    <a:pt x="555" y="2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4" name="Google Shape;484;p53"/>
          <p:cNvGrpSpPr/>
          <p:nvPr/>
        </p:nvGrpSpPr>
        <p:grpSpPr>
          <a:xfrm rot="-7509871">
            <a:off x="-2167302" y="-2507524"/>
            <a:ext cx="4686568" cy="5143562"/>
            <a:chOff x="4292525" y="1346363"/>
            <a:chExt cx="3125787" cy="3430587"/>
          </a:xfrm>
        </p:grpSpPr>
        <p:sp>
          <p:nvSpPr>
            <p:cNvPr id="485" name="Google Shape;485;p53"/>
            <p:cNvSpPr/>
            <p:nvPr/>
          </p:nvSpPr>
          <p:spPr>
            <a:xfrm>
              <a:off x="4902125" y="2270288"/>
              <a:ext cx="2516187" cy="2386014"/>
            </a:xfrm>
            <a:custGeom>
              <a:rect b="b" l="l" r="r" t="t"/>
              <a:pathLst>
                <a:path extrusionOk="0" h="2383" w="2514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53"/>
            <p:cNvSpPr/>
            <p:nvPr/>
          </p:nvSpPr>
          <p:spPr>
            <a:xfrm>
              <a:off x="4991025" y="2387763"/>
              <a:ext cx="2297111" cy="2070101"/>
            </a:xfrm>
            <a:custGeom>
              <a:rect b="b" l="l" r="r" t="t"/>
              <a:pathLst>
                <a:path extrusionOk="0" h="2067" w="2295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53"/>
            <p:cNvSpPr/>
            <p:nvPr/>
          </p:nvSpPr>
          <p:spPr>
            <a:xfrm>
              <a:off x="5686350" y="2848138"/>
              <a:ext cx="1428750" cy="1441450"/>
            </a:xfrm>
            <a:custGeom>
              <a:rect b="b" l="l" r="r" t="t"/>
              <a:pathLst>
                <a:path extrusionOk="0" h="1439" w="1428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53"/>
            <p:cNvSpPr/>
            <p:nvPr/>
          </p:nvSpPr>
          <p:spPr>
            <a:xfrm>
              <a:off x="5978450" y="3008476"/>
              <a:ext cx="944563" cy="820738"/>
            </a:xfrm>
            <a:custGeom>
              <a:rect b="b" l="l" r="r" t="t"/>
              <a:pathLst>
                <a:path extrusionOk="0" h="819" w="943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53"/>
            <p:cNvSpPr/>
            <p:nvPr/>
          </p:nvSpPr>
          <p:spPr>
            <a:xfrm>
              <a:off x="5948288" y="3878426"/>
              <a:ext cx="401638" cy="301625"/>
            </a:xfrm>
            <a:custGeom>
              <a:rect b="b" l="l" r="r" t="t"/>
              <a:pathLst>
                <a:path extrusionOk="0" h="302" w="401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53"/>
            <p:cNvSpPr/>
            <p:nvPr/>
          </p:nvSpPr>
          <p:spPr>
            <a:xfrm>
              <a:off x="5741913" y="1346363"/>
              <a:ext cx="1608137" cy="1049339"/>
            </a:xfrm>
            <a:custGeom>
              <a:rect b="b" l="l" r="r" t="t"/>
              <a:pathLst>
                <a:path extrusionOk="0" h="1048" w="1607">
                  <a:moveTo>
                    <a:pt x="1183" y="1023"/>
                  </a:moveTo>
                  <a:cubicBezTo>
                    <a:pt x="1083" y="1023"/>
                    <a:pt x="996" y="1006"/>
                    <a:pt x="968" y="992"/>
                  </a:cubicBezTo>
                  <a:cubicBezTo>
                    <a:pt x="897" y="957"/>
                    <a:pt x="674" y="923"/>
                    <a:pt x="551" y="915"/>
                  </a:cubicBezTo>
                  <a:cubicBezTo>
                    <a:pt x="440" y="908"/>
                    <a:pt x="227" y="836"/>
                    <a:pt x="177" y="778"/>
                  </a:cubicBezTo>
                  <a:cubicBezTo>
                    <a:pt x="140" y="734"/>
                    <a:pt x="129" y="673"/>
                    <a:pt x="119" y="614"/>
                  </a:cubicBezTo>
                  <a:cubicBezTo>
                    <a:pt x="114" y="587"/>
                    <a:pt x="110" y="561"/>
                    <a:pt x="103" y="537"/>
                  </a:cubicBezTo>
                  <a:cubicBezTo>
                    <a:pt x="94" y="505"/>
                    <a:pt x="79" y="468"/>
                    <a:pt x="64" y="429"/>
                  </a:cubicBezTo>
                  <a:cubicBezTo>
                    <a:pt x="42" y="373"/>
                    <a:pt x="19" y="315"/>
                    <a:pt x="11" y="267"/>
                  </a:cubicBezTo>
                  <a:cubicBezTo>
                    <a:pt x="2" y="218"/>
                    <a:pt x="68" y="154"/>
                    <a:pt x="108" y="120"/>
                  </a:cubicBezTo>
                  <a:cubicBezTo>
                    <a:pt x="165" y="73"/>
                    <a:pt x="238" y="29"/>
                    <a:pt x="285" y="14"/>
                  </a:cubicBezTo>
                  <a:cubicBezTo>
                    <a:pt x="328" y="0"/>
                    <a:pt x="401" y="29"/>
                    <a:pt x="485" y="62"/>
                  </a:cubicBezTo>
                  <a:cubicBezTo>
                    <a:pt x="581" y="99"/>
                    <a:pt x="690" y="142"/>
                    <a:pt x="776" y="128"/>
                  </a:cubicBezTo>
                  <a:cubicBezTo>
                    <a:pt x="983" y="95"/>
                    <a:pt x="1272" y="57"/>
                    <a:pt x="1401" y="106"/>
                  </a:cubicBezTo>
                  <a:cubicBezTo>
                    <a:pt x="1466" y="131"/>
                    <a:pt x="1530" y="239"/>
                    <a:pt x="1566" y="390"/>
                  </a:cubicBezTo>
                  <a:cubicBezTo>
                    <a:pt x="1604" y="544"/>
                    <a:pt x="1607" y="707"/>
                    <a:pt x="1572" y="825"/>
                  </a:cubicBezTo>
                  <a:cubicBezTo>
                    <a:pt x="1552" y="894"/>
                    <a:pt x="1503" y="946"/>
                    <a:pt x="1426" y="980"/>
                  </a:cubicBezTo>
                  <a:cubicBezTo>
                    <a:pt x="1352" y="1012"/>
                    <a:pt x="1263" y="1023"/>
                    <a:pt x="1183" y="1023"/>
                  </a:cubicBezTo>
                  <a:close/>
                  <a:moveTo>
                    <a:pt x="311" y="14"/>
                  </a:moveTo>
                  <a:cubicBezTo>
                    <a:pt x="302" y="14"/>
                    <a:pt x="294" y="15"/>
                    <a:pt x="286" y="18"/>
                  </a:cubicBezTo>
                  <a:cubicBezTo>
                    <a:pt x="193" y="48"/>
                    <a:pt x="0" y="188"/>
                    <a:pt x="15" y="266"/>
                  </a:cubicBezTo>
                  <a:cubicBezTo>
                    <a:pt x="23" y="314"/>
                    <a:pt x="46" y="372"/>
                    <a:pt x="68" y="428"/>
                  </a:cubicBezTo>
                  <a:cubicBezTo>
                    <a:pt x="83" y="467"/>
                    <a:pt x="98" y="504"/>
                    <a:pt x="107" y="536"/>
                  </a:cubicBezTo>
                  <a:cubicBezTo>
                    <a:pt x="114" y="560"/>
                    <a:pt x="118" y="586"/>
                    <a:pt x="123" y="613"/>
                  </a:cubicBezTo>
                  <a:cubicBezTo>
                    <a:pt x="133" y="672"/>
                    <a:pt x="143" y="732"/>
                    <a:pt x="180" y="775"/>
                  </a:cubicBezTo>
                  <a:cubicBezTo>
                    <a:pt x="229" y="831"/>
                    <a:pt x="443" y="904"/>
                    <a:pt x="552" y="911"/>
                  </a:cubicBezTo>
                  <a:cubicBezTo>
                    <a:pt x="657" y="918"/>
                    <a:pt x="893" y="950"/>
                    <a:pt x="970" y="989"/>
                  </a:cubicBezTo>
                  <a:cubicBezTo>
                    <a:pt x="1019" y="1013"/>
                    <a:pt x="1259" y="1048"/>
                    <a:pt x="1424" y="976"/>
                  </a:cubicBezTo>
                  <a:cubicBezTo>
                    <a:pt x="1500" y="943"/>
                    <a:pt x="1549" y="892"/>
                    <a:pt x="1568" y="824"/>
                  </a:cubicBezTo>
                  <a:cubicBezTo>
                    <a:pt x="1603" y="706"/>
                    <a:pt x="1600" y="544"/>
                    <a:pt x="1562" y="391"/>
                  </a:cubicBezTo>
                  <a:cubicBezTo>
                    <a:pt x="1526" y="242"/>
                    <a:pt x="1464" y="134"/>
                    <a:pt x="1400" y="110"/>
                  </a:cubicBezTo>
                  <a:cubicBezTo>
                    <a:pt x="1272" y="62"/>
                    <a:pt x="983" y="100"/>
                    <a:pt x="777" y="132"/>
                  </a:cubicBezTo>
                  <a:cubicBezTo>
                    <a:pt x="689" y="146"/>
                    <a:pt x="580" y="103"/>
                    <a:pt x="483" y="65"/>
                  </a:cubicBezTo>
                  <a:cubicBezTo>
                    <a:pt x="415" y="38"/>
                    <a:pt x="354" y="14"/>
                    <a:pt x="311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53"/>
            <p:cNvSpPr/>
            <p:nvPr/>
          </p:nvSpPr>
          <p:spPr>
            <a:xfrm>
              <a:off x="5913363" y="1505113"/>
              <a:ext cx="1244600" cy="749300"/>
            </a:xfrm>
            <a:custGeom>
              <a:rect b="b" l="l" r="r" t="t"/>
              <a:pathLst>
                <a:path extrusionOk="0" h="748" w="1243">
                  <a:moveTo>
                    <a:pt x="977" y="725"/>
                  </a:moveTo>
                  <a:cubicBezTo>
                    <a:pt x="857" y="725"/>
                    <a:pt x="711" y="705"/>
                    <a:pt x="655" y="690"/>
                  </a:cubicBezTo>
                  <a:cubicBezTo>
                    <a:pt x="613" y="678"/>
                    <a:pt x="527" y="663"/>
                    <a:pt x="436" y="648"/>
                  </a:cubicBezTo>
                  <a:cubicBezTo>
                    <a:pt x="320" y="628"/>
                    <a:pt x="200" y="607"/>
                    <a:pt x="154" y="590"/>
                  </a:cubicBezTo>
                  <a:cubicBezTo>
                    <a:pt x="84" y="566"/>
                    <a:pt x="55" y="453"/>
                    <a:pt x="34" y="371"/>
                  </a:cubicBezTo>
                  <a:cubicBezTo>
                    <a:pt x="30" y="355"/>
                    <a:pt x="27" y="340"/>
                    <a:pt x="23" y="328"/>
                  </a:cubicBezTo>
                  <a:cubicBezTo>
                    <a:pt x="0" y="249"/>
                    <a:pt x="4" y="134"/>
                    <a:pt x="92" y="69"/>
                  </a:cubicBezTo>
                  <a:cubicBezTo>
                    <a:pt x="186" y="0"/>
                    <a:pt x="356" y="49"/>
                    <a:pt x="386" y="61"/>
                  </a:cubicBezTo>
                  <a:cubicBezTo>
                    <a:pt x="448" y="88"/>
                    <a:pt x="645" y="90"/>
                    <a:pt x="741" y="72"/>
                  </a:cubicBezTo>
                  <a:cubicBezTo>
                    <a:pt x="839" y="55"/>
                    <a:pt x="1076" y="84"/>
                    <a:pt x="1161" y="202"/>
                  </a:cubicBezTo>
                  <a:cubicBezTo>
                    <a:pt x="1243" y="314"/>
                    <a:pt x="1218" y="639"/>
                    <a:pt x="1143" y="697"/>
                  </a:cubicBezTo>
                  <a:cubicBezTo>
                    <a:pt x="1115" y="718"/>
                    <a:pt x="1051" y="725"/>
                    <a:pt x="977" y="725"/>
                  </a:cubicBezTo>
                  <a:close/>
                  <a:moveTo>
                    <a:pt x="226" y="37"/>
                  </a:moveTo>
                  <a:cubicBezTo>
                    <a:pt x="179" y="37"/>
                    <a:pt x="131" y="46"/>
                    <a:pt x="95" y="72"/>
                  </a:cubicBezTo>
                  <a:cubicBezTo>
                    <a:pt x="8" y="136"/>
                    <a:pt x="4" y="249"/>
                    <a:pt x="27" y="327"/>
                  </a:cubicBezTo>
                  <a:cubicBezTo>
                    <a:pt x="31" y="339"/>
                    <a:pt x="34" y="354"/>
                    <a:pt x="38" y="370"/>
                  </a:cubicBezTo>
                  <a:cubicBezTo>
                    <a:pt x="59" y="451"/>
                    <a:pt x="87" y="562"/>
                    <a:pt x="155" y="587"/>
                  </a:cubicBezTo>
                  <a:cubicBezTo>
                    <a:pt x="201" y="603"/>
                    <a:pt x="321" y="623"/>
                    <a:pt x="437" y="643"/>
                  </a:cubicBezTo>
                  <a:cubicBezTo>
                    <a:pt x="528" y="659"/>
                    <a:pt x="614" y="674"/>
                    <a:pt x="656" y="686"/>
                  </a:cubicBezTo>
                  <a:cubicBezTo>
                    <a:pt x="747" y="711"/>
                    <a:pt x="1069" y="748"/>
                    <a:pt x="1140" y="693"/>
                  </a:cubicBezTo>
                  <a:cubicBezTo>
                    <a:pt x="1174" y="668"/>
                    <a:pt x="1201" y="578"/>
                    <a:pt x="1207" y="471"/>
                  </a:cubicBezTo>
                  <a:cubicBezTo>
                    <a:pt x="1213" y="355"/>
                    <a:pt x="1195" y="255"/>
                    <a:pt x="1158" y="204"/>
                  </a:cubicBezTo>
                  <a:cubicBezTo>
                    <a:pt x="1077" y="93"/>
                    <a:pt x="843" y="58"/>
                    <a:pt x="742" y="76"/>
                  </a:cubicBezTo>
                  <a:cubicBezTo>
                    <a:pt x="643" y="94"/>
                    <a:pt x="448" y="92"/>
                    <a:pt x="384" y="65"/>
                  </a:cubicBezTo>
                  <a:cubicBezTo>
                    <a:pt x="384" y="65"/>
                    <a:pt x="384" y="65"/>
                    <a:pt x="384" y="65"/>
                  </a:cubicBezTo>
                  <a:cubicBezTo>
                    <a:pt x="367" y="58"/>
                    <a:pt x="298" y="37"/>
                    <a:pt x="226" y="3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53"/>
            <p:cNvSpPr/>
            <p:nvPr/>
          </p:nvSpPr>
          <p:spPr>
            <a:xfrm>
              <a:off x="6014963" y="1659101"/>
              <a:ext cx="917576" cy="461963"/>
            </a:xfrm>
            <a:custGeom>
              <a:rect b="b" l="l" r="r" t="t"/>
              <a:pathLst>
                <a:path extrusionOk="0" h="461" w="916">
                  <a:moveTo>
                    <a:pt x="682" y="453"/>
                  </a:moveTo>
                  <a:cubicBezTo>
                    <a:pt x="659" y="453"/>
                    <a:pt x="635" y="451"/>
                    <a:pt x="612" y="447"/>
                  </a:cubicBezTo>
                  <a:cubicBezTo>
                    <a:pt x="588" y="443"/>
                    <a:pt x="559" y="438"/>
                    <a:pt x="528" y="432"/>
                  </a:cubicBezTo>
                  <a:cubicBezTo>
                    <a:pt x="423" y="412"/>
                    <a:pt x="291" y="388"/>
                    <a:pt x="196" y="385"/>
                  </a:cubicBezTo>
                  <a:cubicBezTo>
                    <a:pt x="88" y="382"/>
                    <a:pt x="54" y="299"/>
                    <a:pt x="29" y="238"/>
                  </a:cubicBezTo>
                  <a:cubicBezTo>
                    <a:pt x="25" y="228"/>
                    <a:pt x="21" y="219"/>
                    <a:pt x="18" y="211"/>
                  </a:cubicBezTo>
                  <a:cubicBezTo>
                    <a:pt x="0" y="172"/>
                    <a:pt x="0" y="117"/>
                    <a:pt x="16" y="74"/>
                  </a:cubicBezTo>
                  <a:cubicBezTo>
                    <a:pt x="27" y="46"/>
                    <a:pt x="44" y="27"/>
                    <a:pt x="65" y="18"/>
                  </a:cubicBezTo>
                  <a:cubicBezTo>
                    <a:pt x="106" y="0"/>
                    <a:pt x="181" y="21"/>
                    <a:pt x="240" y="37"/>
                  </a:cubicBezTo>
                  <a:cubicBezTo>
                    <a:pt x="264" y="43"/>
                    <a:pt x="286" y="49"/>
                    <a:pt x="302" y="52"/>
                  </a:cubicBezTo>
                  <a:cubicBezTo>
                    <a:pt x="361" y="63"/>
                    <a:pt x="568" y="29"/>
                    <a:pt x="570" y="28"/>
                  </a:cubicBezTo>
                  <a:cubicBezTo>
                    <a:pt x="631" y="25"/>
                    <a:pt x="786" y="31"/>
                    <a:pt x="850" y="73"/>
                  </a:cubicBezTo>
                  <a:cubicBezTo>
                    <a:pt x="916" y="116"/>
                    <a:pt x="899" y="281"/>
                    <a:pt x="876" y="359"/>
                  </a:cubicBezTo>
                  <a:cubicBezTo>
                    <a:pt x="857" y="424"/>
                    <a:pt x="771" y="453"/>
                    <a:pt x="682" y="453"/>
                  </a:cubicBezTo>
                  <a:close/>
                  <a:moveTo>
                    <a:pt x="105" y="15"/>
                  </a:moveTo>
                  <a:cubicBezTo>
                    <a:pt x="90" y="15"/>
                    <a:pt x="77" y="17"/>
                    <a:pt x="66" y="22"/>
                  </a:cubicBezTo>
                  <a:cubicBezTo>
                    <a:pt x="47" y="30"/>
                    <a:pt x="31" y="49"/>
                    <a:pt x="20" y="76"/>
                  </a:cubicBezTo>
                  <a:cubicBezTo>
                    <a:pt x="4" y="118"/>
                    <a:pt x="4" y="172"/>
                    <a:pt x="21" y="209"/>
                  </a:cubicBezTo>
                  <a:cubicBezTo>
                    <a:pt x="25" y="218"/>
                    <a:pt x="29" y="227"/>
                    <a:pt x="33" y="236"/>
                  </a:cubicBezTo>
                  <a:cubicBezTo>
                    <a:pt x="59" y="299"/>
                    <a:pt x="91" y="378"/>
                    <a:pt x="196" y="381"/>
                  </a:cubicBezTo>
                  <a:cubicBezTo>
                    <a:pt x="291" y="384"/>
                    <a:pt x="423" y="408"/>
                    <a:pt x="529" y="428"/>
                  </a:cubicBezTo>
                  <a:cubicBezTo>
                    <a:pt x="560" y="434"/>
                    <a:pt x="589" y="439"/>
                    <a:pt x="613" y="443"/>
                  </a:cubicBezTo>
                  <a:cubicBezTo>
                    <a:pt x="721" y="461"/>
                    <a:pt x="848" y="438"/>
                    <a:pt x="872" y="358"/>
                  </a:cubicBezTo>
                  <a:cubicBezTo>
                    <a:pt x="895" y="281"/>
                    <a:pt x="912" y="118"/>
                    <a:pt x="848" y="77"/>
                  </a:cubicBezTo>
                  <a:cubicBezTo>
                    <a:pt x="788" y="38"/>
                    <a:pt x="637" y="28"/>
                    <a:pt x="570" y="32"/>
                  </a:cubicBezTo>
                  <a:cubicBezTo>
                    <a:pt x="562" y="34"/>
                    <a:pt x="361" y="67"/>
                    <a:pt x="302" y="56"/>
                  </a:cubicBezTo>
                  <a:cubicBezTo>
                    <a:pt x="285" y="54"/>
                    <a:pt x="263" y="48"/>
                    <a:pt x="239" y="41"/>
                  </a:cubicBezTo>
                  <a:cubicBezTo>
                    <a:pt x="196" y="29"/>
                    <a:pt x="145" y="15"/>
                    <a:pt x="105" y="15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53"/>
            <p:cNvSpPr/>
            <p:nvPr/>
          </p:nvSpPr>
          <p:spPr>
            <a:xfrm>
              <a:off x="6151488" y="1792451"/>
              <a:ext cx="423863" cy="192088"/>
            </a:xfrm>
            <a:custGeom>
              <a:rect b="b" l="l" r="r" t="t"/>
              <a:pathLst>
                <a:path extrusionOk="0" h="192" w="423">
                  <a:moveTo>
                    <a:pt x="322" y="189"/>
                  </a:moveTo>
                  <a:cubicBezTo>
                    <a:pt x="293" y="189"/>
                    <a:pt x="260" y="186"/>
                    <a:pt x="227" y="183"/>
                  </a:cubicBezTo>
                  <a:cubicBezTo>
                    <a:pt x="193" y="180"/>
                    <a:pt x="159" y="177"/>
                    <a:pt x="128" y="177"/>
                  </a:cubicBezTo>
                  <a:cubicBezTo>
                    <a:pt x="68" y="177"/>
                    <a:pt x="38" y="155"/>
                    <a:pt x="23" y="136"/>
                  </a:cubicBezTo>
                  <a:cubicBezTo>
                    <a:pt x="5" y="113"/>
                    <a:pt x="0" y="84"/>
                    <a:pt x="8" y="53"/>
                  </a:cubicBezTo>
                  <a:cubicBezTo>
                    <a:pt x="19" y="9"/>
                    <a:pt x="87" y="0"/>
                    <a:pt x="143" y="0"/>
                  </a:cubicBezTo>
                  <a:cubicBezTo>
                    <a:pt x="250" y="0"/>
                    <a:pt x="321" y="10"/>
                    <a:pt x="354" y="29"/>
                  </a:cubicBezTo>
                  <a:cubicBezTo>
                    <a:pt x="354" y="29"/>
                    <a:pt x="354" y="29"/>
                    <a:pt x="354" y="29"/>
                  </a:cubicBezTo>
                  <a:cubicBezTo>
                    <a:pt x="382" y="46"/>
                    <a:pt x="422" y="95"/>
                    <a:pt x="423" y="135"/>
                  </a:cubicBezTo>
                  <a:cubicBezTo>
                    <a:pt x="423" y="151"/>
                    <a:pt x="416" y="164"/>
                    <a:pt x="402" y="173"/>
                  </a:cubicBezTo>
                  <a:cubicBezTo>
                    <a:pt x="383" y="186"/>
                    <a:pt x="355" y="189"/>
                    <a:pt x="322" y="189"/>
                  </a:cubicBezTo>
                  <a:close/>
                  <a:moveTo>
                    <a:pt x="143" y="4"/>
                  </a:moveTo>
                  <a:cubicBezTo>
                    <a:pt x="89" y="4"/>
                    <a:pt x="22" y="13"/>
                    <a:pt x="12" y="54"/>
                  </a:cubicBezTo>
                  <a:cubicBezTo>
                    <a:pt x="4" y="83"/>
                    <a:pt x="10" y="112"/>
                    <a:pt x="26" y="133"/>
                  </a:cubicBezTo>
                  <a:cubicBezTo>
                    <a:pt x="41" y="151"/>
                    <a:pt x="70" y="173"/>
                    <a:pt x="128" y="173"/>
                  </a:cubicBezTo>
                  <a:cubicBezTo>
                    <a:pt x="159" y="173"/>
                    <a:pt x="194" y="176"/>
                    <a:pt x="227" y="179"/>
                  </a:cubicBezTo>
                  <a:cubicBezTo>
                    <a:pt x="298" y="186"/>
                    <a:pt x="366" y="192"/>
                    <a:pt x="400" y="170"/>
                  </a:cubicBezTo>
                  <a:cubicBezTo>
                    <a:pt x="413" y="162"/>
                    <a:pt x="419" y="150"/>
                    <a:pt x="419" y="135"/>
                  </a:cubicBezTo>
                  <a:cubicBezTo>
                    <a:pt x="418" y="97"/>
                    <a:pt x="378" y="49"/>
                    <a:pt x="352" y="33"/>
                  </a:cubicBezTo>
                  <a:cubicBezTo>
                    <a:pt x="320" y="14"/>
                    <a:pt x="249" y="4"/>
                    <a:pt x="143" y="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53"/>
            <p:cNvSpPr/>
            <p:nvPr/>
          </p:nvSpPr>
          <p:spPr>
            <a:xfrm>
              <a:off x="4510013" y="3683163"/>
              <a:ext cx="768349" cy="762000"/>
            </a:xfrm>
            <a:custGeom>
              <a:rect b="b" l="l" r="r" t="t"/>
              <a:pathLst>
                <a:path extrusionOk="0" h="762" w="768">
                  <a:moveTo>
                    <a:pt x="304" y="728"/>
                  </a:moveTo>
                  <a:cubicBezTo>
                    <a:pt x="252" y="728"/>
                    <a:pt x="198" y="698"/>
                    <a:pt x="139" y="653"/>
                  </a:cubicBezTo>
                  <a:cubicBezTo>
                    <a:pt x="39" y="576"/>
                    <a:pt x="0" y="418"/>
                    <a:pt x="58" y="328"/>
                  </a:cubicBezTo>
                  <a:cubicBezTo>
                    <a:pt x="80" y="295"/>
                    <a:pt x="99" y="270"/>
                    <a:pt x="115" y="248"/>
                  </a:cubicBezTo>
                  <a:cubicBezTo>
                    <a:pt x="145" y="209"/>
                    <a:pt x="168" y="178"/>
                    <a:pt x="189" y="128"/>
                  </a:cubicBezTo>
                  <a:cubicBezTo>
                    <a:pt x="226" y="39"/>
                    <a:pt x="306" y="3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78" y="1"/>
                    <a:pt x="592" y="19"/>
                    <a:pt x="652" y="82"/>
                  </a:cubicBezTo>
                  <a:cubicBezTo>
                    <a:pt x="713" y="145"/>
                    <a:pt x="768" y="289"/>
                    <a:pt x="713" y="393"/>
                  </a:cubicBezTo>
                  <a:cubicBezTo>
                    <a:pt x="682" y="451"/>
                    <a:pt x="628" y="493"/>
                    <a:pt x="571" y="538"/>
                  </a:cubicBezTo>
                  <a:cubicBezTo>
                    <a:pt x="527" y="573"/>
                    <a:pt x="481" y="609"/>
                    <a:pt x="438" y="657"/>
                  </a:cubicBezTo>
                  <a:cubicBezTo>
                    <a:pt x="392" y="707"/>
                    <a:pt x="349" y="728"/>
                    <a:pt x="304" y="728"/>
                  </a:cubicBezTo>
                  <a:close/>
                  <a:moveTo>
                    <a:pt x="369" y="4"/>
                  </a:moveTo>
                  <a:cubicBezTo>
                    <a:pt x="308" y="7"/>
                    <a:pt x="229" y="42"/>
                    <a:pt x="193" y="129"/>
                  </a:cubicBezTo>
                  <a:cubicBezTo>
                    <a:pt x="172" y="181"/>
                    <a:pt x="148" y="211"/>
                    <a:pt x="119" y="250"/>
                  </a:cubicBezTo>
                  <a:cubicBezTo>
                    <a:pt x="102" y="272"/>
                    <a:pt x="83" y="297"/>
                    <a:pt x="62" y="330"/>
                  </a:cubicBezTo>
                  <a:cubicBezTo>
                    <a:pt x="4" y="419"/>
                    <a:pt x="43" y="574"/>
                    <a:pt x="142" y="650"/>
                  </a:cubicBezTo>
                  <a:cubicBezTo>
                    <a:pt x="247" y="731"/>
                    <a:pt x="337" y="762"/>
                    <a:pt x="435" y="654"/>
                  </a:cubicBezTo>
                  <a:cubicBezTo>
                    <a:pt x="478" y="605"/>
                    <a:pt x="524" y="569"/>
                    <a:pt x="569" y="535"/>
                  </a:cubicBezTo>
                  <a:cubicBezTo>
                    <a:pt x="628" y="489"/>
                    <a:pt x="679" y="449"/>
                    <a:pt x="710" y="391"/>
                  </a:cubicBezTo>
                  <a:cubicBezTo>
                    <a:pt x="763" y="290"/>
                    <a:pt x="708" y="146"/>
                    <a:pt x="649" y="84"/>
                  </a:cubicBezTo>
                  <a:cubicBezTo>
                    <a:pt x="591" y="23"/>
                    <a:pt x="375" y="5"/>
                    <a:pt x="369" y="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53"/>
            <p:cNvSpPr/>
            <p:nvPr/>
          </p:nvSpPr>
          <p:spPr>
            <a:xfrm>
              <a:off x="4681463" y="4024476"/>
              <a:ext cx="263525" cy="214313"/>
            </a:xfrm>
            <a:custGeom>
              <a:rect b="b" l="l" r="r" t="t"/>
              <a:pathLst>
                <a:path extrusionOk="0" h="213" w="263">
                  <a:moveTo>
                    <a:pt x="128" y="211"/>
                  </a:moveTo>
                  <a:cubicBezTo>
                    <a:pt x="125" y="211"/>
                    <a:pt x="122" y="210"/>
                    <a:pt x="119" y="210"/>
                  </a:cubicBezTo>
                  <a:cubicBezTo>
                    <a:pt x="82" y="203"/>
                    <a:pt x="20" y="190"/>
                    <a:pt x="10" y="130"/>
                  </a:cubicBezTo>
                  <a:cubicBezTo>
                    <a:pt x="0" y="68"/>
                    <a:pt x="71" y="30"/>
                    <a:pt x="114" y="13"/>
                  </a:cubicBezTo>
                  <a:cubicBezTo>
                    <a:pt x="114" y="13"/>
                    <a:pt x="114" y="13"/>
                    <a:pt x="114" y="13"/>
                  </a:cubicBezTo>
                  <a:cubicBezTo>
                    <a:pt x="147" y="0"/>
                    <a:pt x="201" y="25"/>
                    <a:pt x="233" y="57"/>
                  </a:cubicBezTo>
                  <a:cubicBezTo>
                    <a:pt x="254" y="79"/>
                    <a:pt x="263" y="101"/>
                    <a:pt x="256" y="118"/>
                  </a:cubicBezTo>
                  <a:cubicBezTo>
                    <a:pt x="238" y="162"/>
                    <a:pt x="169" y="211"/>
                    <a:pt x="128" y="211"/>
                  </a:cubicBezTo>
                  <a:close/>
                  <a:moveTo>
                    <a:pt x="134" y="14"/>
                  </a:moveTo>
                  <a:cubicBezTo>
                    <a:pt x="127" y="14"/>
                    <a:pt x="121" y="15"/>
                    <a:pt x="116" y="17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74" y="34"/>
                    <a:pt x="4" y="71"/>
                    <a:pt x="14" y="130"/>
                  </a:cubicBezTo>
                  <a:cubicBezTo>
                    <a:pt x="23" y="187"/>
                    <a:pt x="84" y="199"/>
                    <a:pt x="120" y="206"/>
                  </a:cubicBezTo>
                  <a:cubicBezTo>
                    <a:pt x="159" y="213"/>
                    <a:pt x="234" y="163"/>
                    <a:pt x="252" y="117"/>
                  </a:cubicBezTo>
                  <a:cubicBezTo>
                    <a:pt x="259" y="101"/>
                    <a:pt x="250" y="80"/>
                    <a:pt x="230" y="60"/>
                  </a:cubicBezTo>
                  <a:cubicBezTo>
                    <a:pt x="205" y="35"/>
                    <a:pt x="165" y="14"/>
                    <a:pt x="134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53"/>
            <p:cNvSpPr/>
            <p:nvPr/>
          </p:nvSpPr>
          <p:spPr>
            <a:xfrm>
              <a:off x="4611613" y="3783176"/>
              <a:ext cx="534988" cy="534988"/>
            </a:xfrm>
            <a:custGeom>
              <a:rect b="b" l="l" r="r" t="t"/>
              <a:pathLst>
                <a:path extrusionOk="0" h="534" w="535">
                  <a:moveTo>
                    <a:pt x="183" y="533"/>
                  </a:moveTo>
                  <a:cubicBezTo>
                    <a:pt x="179" y="533"/>
                    <a:pt x="175" y="532"/>
                    <a:pt x="171" y="532"/>
                  </a:cubicBezTo>
                  <a:cubicBezTo>
                    <a:pt x="116" y="525"/>
                    <a:pt x="0" y="417"/>
                    <a:pt x="7" y="351"/>
                  </a:cubicBezTo>
                  <a:cubicBezTo>
                    <a:pt x="17" y="262"/>
                    <a:pt x="64" y="213"/>
                    <a:pt x="95" y="181"/>
                  </a:cubicBezTo>
                  <a:cubicBezTo>
                    <a:pt x="136" y="138"/>
                    <a:pt x="160" y="109"/>
                    <a:pt x="207" y="41"/>
                  </a:cubicBezTo>
                  <a:cubicBezTo>
                    <a:pt x="221" y="20"/>
                    <a:pt x="246" y="8"/>
                    <a:pt x="281" y="5"/>
                  </a:cubicBezTo>
                  <a:cubicBezTo>
                    <a:pt x="344" y="0"/>
                    <a:pt x="432" y="29"/>
                    <a:pt x="468" y="67"/>
                  </a:cubicBezTo>
                  <a:cubicBezTo>
                    <a:pt x="516" y="117"/>
                    <a:pt x="535" y="230"/>
                    <a:pt x="502" y="271"/>
                  </a:cubicBezTo>
                  <a:cubicBezTo>
                    <a:pt x="486" y="291"/>
                    <a:pt x="456" y="324"/>
                    <a:pt x="424" y="360"/>
                  </a:cubicBezTo>
                  <a:cubicBezTo>
                    <a:pt x="394" y="392"/>
                    <a:pt x="363" y="426"/>
                    <a:pt x="344" y="450"/>
                  </a:cubicBezTo>
                  <a:cubicBezTo>
                    <a:pt x="305" y="497"/>
                    <a:pt x="234" y="533"/>
                    <a:pt x="183" y="533"/>
                  </a:cubicBezTo>
                  <a:close/>
                  <a:moveTo>
                    <a:pt x="297" y="9"/>
                  </a:moveTo>
                  <a:cubicBezTo>
                    <a:pt x="292" y="9"/>
                    <a:pt x="286" y="9"/>
                    <a:pt x="281" y="9"/>
                  </a:cubicBezTo>
                  <a:cubicBezTo>
                    <a:pt x="248" y="12"/>
                    <a:pt x="224" y="24"/>
                    <a:pt x="210" y="43"/>
                  </a:cubicBezTo>
                  <a:cubicBezTo>
                    <a:pt x="163" y="112"/>
                    <a:pt x="139" y="141"/>
                    <a:pt x="98" y="183"/>
                  </a:cubicBezTo>
                  <a:cubicBezTo>
                    <a:pt x="67" y="216"/>
                    <a:pt x="21" y="264"/>
                    <a:pt x="12" y="351"/>
                  </a:cubicBezTo>
                  <a:cubicBezTo>
                    <a:pt x="5" y="415"/>
                    <a:pt x="119" y="521"/>
                    <a:pt x="171" y="528"/>
                  </a:cubicBezTo>
                  <a:cubicBezTo>
                    <a:pt x="222" y="534"/>
                    <a:pt x="299" y="497"/>
                    <a:pt x="341" y="447"/>
                  </a:cubicBezTo>
                  <a:cubicBezTo>
                    <a:pt x="360" y="424"/>
                    <a:pt x="391" y="390"/>
                    <a:pt x="421" y="357"/>
                  </a:cubicBezTo>
                  <a:cubicBezTo>
                    <a:pt x="453" y="322"/>
                    <a:pt x="483" y="288"/>
                    <a:pt x="499" y="268"/>
                  </a:cubicBezTo>
                  <a:cubicBezTo>
                    <a:pt x="529" y="232"/>
                    <a:pt x="516" y="123"/>
                    <a:pt x="465" y="70"/>
                  </a:cubicBezTo>
                  <a:cubicBezTo>
                    <a:pt x="436" y="39"/>
                    <a:pt x="363" y="9"/>
                    <a:pt x="297" y="9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53"/>
            <p:cNvSpPr/>
            <p:nvPr/>
          </p:nvSpPr>
          <p:spPr>
            <a:xfrm>
              <a:off x="4292525" y="3495838"/>
              <a:ext cx="1068387" cy="1281112"/>
            </a:xfrm>
            <a:custGeom>
              <a:rect b="b" l="l" r="r" t="t"/>
              <a:pathLst>
                <a:path extrusionOk="0" h="1278" w="1068">
                  <a:moveTo>
                    <a:pt x="352" y="1268"/>
                  </a:moveTo>
                  <a:cubicBezTo>
                    <a:pt x="320" y="1268"/>
                    <a:pt x="292" y="1258"/>
                    <a:pt x="270" y="1247"/>
                  </a:cubicBezTo>
                  <a:cubicBezTo>
                    <a:pt x="208" y="1215"/>
                    <a:pt x="165" y="1155"/>
                    <a:pt x="162" y="1117"/>
                  </a:cubicBezTo>
                  <a:cubicBezTo>
                    <a:pt x="157" y="1070"/>
                    <a:pt x="116" y="967"/>
                    <a:pt x="77" y="868"/>
                  </a:cubicBezTo>
                  <a:cubicBezTo>
                    <a:pt x="60" y="823"/>
                    <a:pt x="43" y="781"/>
                    <a:pt x="30" y="745"/>
                  </a:cubicBezTo>
                  <a:cubicBezTo>
                    <a:pt x="0" y="662"/>
                    <a:pt x="46" y="568"/>
                    <a:pt x="162" y="475"/>
                  </a:cubicBezTo>
                  <a:cubicBezTo>
                    <a:pt x="220" y="429"/>
                    <a:pt x="310" y="297"/>
                    <a:pt x="321" y="195"/>
                  </a:cubicBezTo>
                  <a:cubicBezTo>
                    <a:pt x="330" y="100"/>
                    <a:pt x="442" y="58"/>
                    <a:pt x="510" y="33"/>
                  </a:cubicBezTo>
                  <a:cubicBezTo>
                    <a:pt x="515" y="31"/>
                    <a:pt x="521" y="29"/>
                    <a:pt x="526" y="27"/>
                  </a:cubicBezTo>
                  <a:cubicBezTo>
                    <a:pt x="594" y="0"/>
                    <a:pt x="888" y="104"/>
                    <a:pt x="957" y="179"/>
                  </a:cubicBezTo>
                  <a:cubicBezTo>
                    <a:pt x="1026" y="256"/>
                    <a:pt x="1040" y="366"/>
                    <a:pt x="1054" y="473"/>
                  </a:cubicBezTo>
                  <a:cubicBezTo>
                    <a:pt x="1068" y="582"/>
                    <a:pt x="964" y="810"/>
                    <a:pt x="863" y="894"/>
                  </a:cubicBezTo>
                  <a:cubicBezTo>
                    <a:pt x="835" y="917"/>
                    <a:pt x="800" y="948"/>
                    <a:pt x="760" y="984"/>
                  </a:cubicBezTo>
                  <a:cubicBezTo>
                    <a:pt x="657" y="1076"/>
                    <a:pt x="529" y="1190"/>
                    <a:pt x="434" y="1245"/>
                  </a:cubicBezTo>
                  <a:cubicBezTo>
                    <a:pt x="405" y="1262"/>
                    <a:pt x="377" y="1268"/>
                    <a:pt x="352" y="1268"/>
                  </a:cubicBezTo>
                  <a:close/>
                  <a:moveTo>
                    <a:pt x="555" y="27"/>
                  </a:moveTo>
                  <a:cubicBezTo>
                    <a:pt x="543" y="27"/>
                    <a:pt x="534" y="28"/>
                    <a:pt x="527" y="31"/>
                  </a:cubicBezTo>
                  <a:cubicBezTo>
                    <a:pt x="522" y="33"/>
                    <a:pt x="517" y="35"/>
                    <a:pt x="511" y="37"/>
                  </a:cubicBezTo>
                  <a:cubicBezTo>
                    <a:pt x="445" y="62"/>
                    <a:pt x="334" y="103"/>
                    <a:pt x="325" y="195"/>
                  </a:cubicBezTo>
                  <a:cubicBezTo>
                    <a:pt x="314" y="299"/>
                    <a:pt x="223" y="432"/>
                    <a:pt x="165" y="479"/>
                  </a:cubicBezTo>
                  <a:cubicBezTo>
                    <a:pt x="50" y="570"/>
                    <a:pt x="5" y="662"/>
                    <a:pt x="34" y="744"/>
                  </a:cubicBezTo>
                  <a:cubicBezTo>
                    <a:pt x="47" y="779"/>
                    <a:pt x="64" y="821"/>
                    <a:pt x="81" y="866"/>
                  </a:cubicBezTo>
                  <a:cubicBezTo>
                    <a:pt x="120" y="966"/>
                    <a:pt x="161" y="1069"/>
                    <a:pt x="166" y="1116"/>
                  </a:cubicBezTo>
                  <a:cubicBezTo>
                    <a:pt x="169" y="1153"/>
                    <a:pt x="211" y="1212"/>
                    <a:pt x="272" y="1243"/>
                  </a:cubicBezTo>
                  <a:cubicBezTo>
                    <a:pt x="310" y="1263"/>
                    <a:pt x="368" y="1278"/>
                    <a:pt x="432" y="1241"/>
                  </a:cubicBezTo>
                  <a:cubicBezTo>
                    <a:pt x="527" y="1187"/>
                    <a:pt x="654" y="1073"/>
                    <a:pt x="757" y="981"/>
                  </a:cubicBezTo>
                  <a:cubicBezTo>
                    <a:pt x="798" y="945"/>
                    <a:pt x="832" y="914"/>
                    <a:pt x="860" y="891"/>
                  </a:cubicBezTo>
                  <a:cubicBezTo>
                    <a:pt x="961" y="808"/>
                    <a:pt x="1064" y="581"/>
                    <a:pt x="1050" y="474"/>
                  </a:cubicBezTo>
                  <a:cubicBezTo>
                    <a:pt x="1036" y="367"/>
                    <a:pt x="1022" y="257"/>
                    <a:pt x="954" y="182"/>
                  </a:cubicBezTo>
                  <a:cubicBezTo>
                    <a:pt x="916" y="141"/>
                    <a:pt x="818" y="96"/>
                    <a:pt x="739" y="69"/>
                  </a:cubicBezTo>
                  <a:cubicBezTo>
                    <a:pt x="662" y="42"/>
                    <a:pt x="595" y="27"/>
                    <a:pt x="555" y="2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8" name="Google Shape;498;p53"/>
          <p:cNvGrpSpPr/>
          <p:nvPr/>
        </p:nvGrpSpPr>
        <p:grpSpPr>
          <a:xfrm>
            <a:off x="43581" y="-43582"/>
            <a:ext cx="9277211" cy="4792725"/>
            <a:chOff x="43581" y="-43582"/>
            <a:chExt cx="9277211" cy="4792725"/>
          </a:xfrm>
        </p:grpSpPr>
        <p:pic>
          <p:nvPicPr>
            <p:cNvPr id="499" name="Google Shape;499;p5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578042">
              <a:off x="8510074" y="3905698"/>
              <a:ext cx="750220" cy="786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" name="Google Shape;500;p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10024189">
              <a:off x="121099" y="60693"/>
              <a:ext cx="1023670" cy="80885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1" name="Google Shape;501;p53"/>
          <p:cNvGrpSpPr/>
          <p:nvPr/>
        </p:nvGrpSpPr>
        <p:grpSpPr>
          <a:xfrm>
            <a:off x="-3761000" y="3029528"/>
            <a:ext cx="9449768" cy="4560356"/>
            <a:chOff x="0" y="2771776"/>
            <a:chExt cx="5156200" cy="3062286"/>
          </a:xfrm>
        </p:grpSpPr>
        <p:sp>
          <p:nvSpPr>
            <p:cNvPr id="502" name="Google Shape;502;p53"/>
            <p:cNvSpPr/>
            <p:nvPr/>
          </p:nvSpPr>
          <p:spPr>
            <a:xfrm>
              <a:off x="1962150" y="3011488"/>
              <a:ext cx="2797178" cy="2262189"/>
            </a:xfrm>
            <a:custGeom>
              <a:rect b="b" l="l" r="r" t="t"/>
              <a:pathLst>
                <a:path extrusionOk="0" h="2258" w="2794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53"/>
            <p:cNvSpPr/>
            <p:nvPr/>
          </p:nvSpPr>
          <p:spPr>
            <a:xfrm>
              <a:off x="2160588" y="3625851"/>
              <a:ext cx="111125" cy="190500"/>
            </a:xfrm>
            <a:custGeom>
              <a:rect b="b" l="l" r="r" t="t"/>
              <a:pathLst>
                <a:path extrusionOk="0" h="191" w="111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53"/>
            <p:cNvSpPr/>
            <p:nvPr/>
          </p:nvSpPr>
          <p:spPr>
            <a:xfrm>
              <a:off x="2101850" y="3700463"/>
              <a:ext cx="69850" cy="96838"/>
            </a:xfrm>
            <a:custGeom>
              <a:rect b="b" l="l" r="r" t="t"/>
              <a:pathLst>
                <a:path extrusionOk="0" h="98" w="7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53"/>
            <p:cNvSpPr/>
            <p:nvPr/>
          </p:nvSpPr>
          <p:spPr>
            <a:xfrm>
              <a:off x="1924050" y="3424238"/>
              <a:ext cx="144463" cy="90488"/>
            </a:xfrm>
            <a:custGeom>
              <a:rect b="b" l="l" r="r" t="t"/>
              <a:pathLst>
                <a:path extrusionOk="0" h="91" w="145">
                  <a:moveTo>
                    <a:pt x="118" y="65"/>
                  </a:moveTo>
                  <a:cubicBezTo>
                    <a:pt x="132" y="50"/>
                    <a:pt x="129" y="67"/>
                    <a:pt x="136" y="50"/>
                  </a:cubicBezTo>
                  <a:cubicBezTo>
                    <a:pt x="143" y="33"/>
                    <a:pt x="145" y="6"/>
                    <a:pt x="113" y="9"/>
                  </a:cubicBezTo>
                  <a:cubicBezTo>
                    <a:pt x="82" y="12"/>
                    <a:pt x="99" y="11"/>
                    <a:pt x="80" y="15"/>
                  </a:cubicBezTo>
                  <a:cubicBezTo>
                    <a:pt x="60" y="20"/>
                    <a:pt x="57" y="33"/>
                    <a:pt x="47" y="27"/>
                  </a:cubicBezTo>
                  <a:cubicBezTo>
                    <a:pt x="38" y="21"/>
                    <a:pt x="52" y="13"/>
                    <a:pt x="35" y="1"/>
                  </a:cubicBezTo>
                  <a:cubicBezTo>
                    <a:pt x="35" y="1"/>
                    <a:pt x="14" y="0"/>
                    <a:pt x="31" y="21"/>
                  </a:cubicBezTo>
                  <a:cubicBezTo>
                    <a:pt x="31" y="21"/>
                    <a:pt x="14" y="13"/>
                    <a:pt x="7" y="26"/>
                  </a:cubicBezTo>
                  <a:cubicBezTo>
                    <a:pt x="0" y="40"/>
                    <a:pt x="35" y="24"/>
                    <a:pt x="35" y="37"/>
                  </a:cubicBezTo>
                  <a:cubicBezTo>
                    <a:pt x="35" y="51"/>
                    <a:pt x="16" y="50"/>
                    <a:pt x="16" y="50"/>
                  </a:cubicBezTo>
                  <a:cubicBezTo>
                    <a:pt x="16" y="50"/>
                    <a:pt x="48" y="60"/>
                    <a:pt x="31" y="70"/>
                  </a:cubicBezTo>
                  <a:cubicBezTo>
                    <a:pt x="14" y="79"/>
                    <a:pt x="29" y="78"/>
                    <a:pt x="40" y="78"/>
                  </a:cubicBezTo>
                  <a:cubicBezTo>
                    <a:pt x="51" y="78"/>
                    <a:pt x="58" y="88"/>
                    <a:pt x="73" y="89"/>
                  </a:cubicBezTo>
                  <a:cubicBezTo>
                    <a:pt x="88" y="91"/>
                    <a:pt x="104" y="81"/>
                    <a:pt x="118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53"/>
            <p:cNvSpPr/>
            <p:nvPr/>
          </p:nvSpPr>
          <p:spPr>
            <a:xfrm>
              <a:off x="3424238" y="4486276"/>
              <a:ext cx="38100" cy="53975"/>
            </a:xfrm>
            <a:custGeom>
              <a:rect b="b" l="l" r="r" t="t"/>
              <a:pathLst>
                <a:path extrusionOk="0" h="54" w="37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53"/>
            <p:cNvSpPr/>
            <p:nvPr/>
          </p:nvSpPr>
          <p:spPr>
            <a:xfrm>
              <a:off x="3665538" y="4548188"/>
              <a:ext cx="200025" cy="190500"/>
            </a:xfrm>
            <a:custGeom>
              <a:rect b="b" l="l" r="r" t="t"/>
              <a:pathLst>
                <a:path extrusionOk="0" h="191" w="20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53"/>
            <p:cNvSpPr/>
            <p:nvPr/>
          </p:nvSpPr>
          <p:spPr>
            <a:xfrm>
              <a:off x="3856038" y="4725988"/>
              <a:ext cx="165100" cy="50800"/>
            </a:xfrm>
            <a:custGeom>
              <a:rect b="b" l="l" r="r" t="t"/>
              <a:pathLst>
                <a:path extrusionOk="0" h="52" w="165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53"/>
            <p:cNvSpPr/>
            <p:nvPr/>
          </p:nvSpPr>
          <p:spPr>
            <a:xfrm>
              <a:off x="3878263" y="4530726"/>
              <a:ext cx="171450" cy="168275"/>
            </a:xfrm>
            <a:custGeom>
              <a:rect b="b" l="l" r="r" t="t"/>
              <a:pathLst>
                <a:path extrusionOk="0" h="169" w="171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53"/>
            <p:cNvSpPr/>
            <p:nvPr/>
          </p:nvSpPr>
          <p:spPr>
            <a:xfrm>
              <a:off x="4044950" y="4600576"/>
              <a:ext cx="96838" cy="133350"/>
            </a:xfrm>
            <a:custGeom>
              <a:rect b="b" l="l" r="r" t="t"/>
              <a:pathLst>
                <a:path extrusionOk="0" h="133" w="96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53"/>
            <p:cNvSpPr/>
            <p:nvPr/>
          </p:nvSpPr>
          <p:spPr>
            <a:xfrm>
              <a:off x="4024313" y="4760913"/>
              <a:ext cx="57150" cy="22225"/>
            </a:xfrm>
            <a:custGeom>
              <a:rect b="b" l="l" r="r" t="t"/>
              <a:pathLst>
                <a:path extrusionOk="0" h="22" w="57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53"/>
            <p:cNvSpPr/>
            <p:nvPr/>
          </p:nvSpPr>
          <p:spPr>
            <a:xfrm>
              <a:off x="4071938" y="4783138"/>
              <a:ext cx="39688" cy="25400"/>
            </a:xfrm>
            <a:custGeom>
              <a:rect b="b" l="l" r="r" t="t"/>
              <a:pathLst>
                <a:path extrusionOk="0" h="26" w="39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53"/>
            <p:cNvSpPr/>
            <p:nvPr/>
          </p:nvSpPr>
          <p:spPr>
            <a:xfrm>
              <a:off x="4141788" y="4770438"/>
              <a:ext cx="57150" cy="44450"/>
            </a:xfrm>
            <a:custGeom>
              <a:rect b="b" l="l" r="r" t="t"/>
              <a:pathLst>
                <a:path extrusionOk="0" h="45" w="57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53"/>
            <p:cNvSpPr/>
            <p:nvPr/>
          </p:nvSpPr>
          <p:spPr>
            <a:xfrm>
              <a:off x="4202113" y="4643438"/>
              <a:ext cx="393700" cy="173038"/>
            </a:xfrm>
            <a:custGeom>
              <a:rect b="b" l="l" r="r" t="t"/>
              <a:pathLst>
                <a:path extrusionOk="0" h="173" w="392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53"/>
            <p:cNvSpPr/>
            <p:nvPr/>
          </p:nvSpPr>
          <p:spPr>
            <a:xfrm>
              <a:off x="4078288" y="4764088"/>
              <a:ext cx="79375" cy="19050"/>
            </a:xfrm>
            <a:custGeom>
              <a:rect b="b" l="l" r="r" t="t"/>
              <a:pathLst>
                <a:path extrusionOk="0" h="18" w="79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53"/>
            <p:cNvSpPr/>
            <p:nvPr/>
          </p:nvSpPr>
          <p:spPr>
            <a:xfrm>
              <a:off x="4162425" y="4684713"/>
              <a:ext cx="17463" cy="14288"/>
            </a:xfrm>
            <a:custGeom>
              <a:rect b="b" l="l" r="r" t="t"/>
              <a:pathLst>
                <a:path extrusionOk="0" h="14" w="18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53"/>
            <p:cNvSpPr/>
            <p:nvPr/>
          </p:nvSpPr>
          <p:spPr>
            <a:xfrm>
              <a:off x="4191000" y="4681538"/>
              <a:ext cx="53975" cy="19050"/>
            </a:xfrm>
            <a:custGeom>
              <a:rect b="b" l="l" r="r" t="t"/>
              <a:pathLst>
                <a:path extrusionOk="0" h="19" w="53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53"/>
            <p:cNvSpPr/>
            <p:nvPr/>
          </p:nvSpPr>
          <p:spPr>
            <a:xfrm>
              <a:off x="4159250" y="4595813"/>
              <a:ext cx="38100" cy="65088"/>
            </a:xfrm>
            <a:custGeom>
              <a:rect b="b" l="l" r="r" t="t"/>
              <a:pathLst>
                <a:path extrusionOk="0" h="66" w="37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53"/>
            <p:cNvSpPr/>
            <p:nvPr/>
          </p:nvSpPr>
          <p:spPr>
            <a:xfrm>
              <a:off x="4281488" y="4719638"/>
              <a:ext cx="31750" cy="36513"/>
            </a:xfrm>
            <a:custGeom>
              <a:rect b="b" l="l" r="r" t="t"/>
              <a:pathLst>
                <a:path extrusionOk="0" h="36" w="32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53"/>
            <p:cNvSpPr/>
            <p:nvPr/>
          </p:nvSpPr>
          <p:spPr>
            <a:xfrm>
              <a:off x="4246563" y="4738688"/>
              <a:ext cx="26988" cy="31750"/>
            </a:xfrm>
            <a:custGeom>
              <a:rect b="b" l="l" r="r" t="t"/>
              <a:pathLst>
                <a:path extrusionOk="0" h="31" w="27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53"/>
            <p:cNvSpPr/>
            <p:nvPr/>
          </p:nvSpPr>
          <p:spPr>
            <a:xfrm>
              <a:off x="4021138" y="4803776"/>
              <a:ext cx="687388" cy="560388"/>
            </a:xfrm>
            <a:custGeom>
              <a:rect b="b" l="l" r="r" t="t"/>
              <a:pathLst>
                <a:path extrusionOk="0" h="560" w="688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53"/>
            <p:cNvSpPr/>
            <p:nvPr/>
          </p:nvSpPr>
          <p:spPr>
            <a:xfrm>
              <a:off x="4619625" y="5403851"/>
              <a:ext cx="76200" cy="77788"/>
            </a:xfrm>
            <a:custGeom>
              <a:rect b="b" l="l" r="r" t="t"/>
              <a:pathLst>
                <a:path extrusionOk="0" h="77" w="76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53"/>
            <p:cNvSpPr/>
            <p:nvPr/>
          </p:nvSpPr>
          <p:spPr>
            <a:xfrm>
              <a:off x="4094163" y="4102101"/>
              <a:ext cx="49213" cy="57150"/>
            </a:xfrm>
            <a:custGeom>
              <a:rect b="b" l="l" r="r" t="t"/>
              <a:pathLst>
                <a:path extrusionOk="0" h="57" w="49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53"/>
            <p:cNvSpPr/>
            <p:nvPr/>
          </p:nvSpPr>
          <p:spPr>
            <a:xfrm>
              <a:off x="4108450" y="3983038"/>
              <a:ext cx="149225" cy="142875"/>
            </a:xfrm>
            <a:custGeom>
              <a:rect b="b" l="l" r="r" t="t"/>
              <a:pathLst>
                <a:path extrusionOk="0" h="144" w="149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53"/>
            <p:cNvSpPr/>
            <p:nvPr/>
          </p:nvSpPr>
          <p:spPr>
            <a:xfrm>
              <a:off x="4197350" y="3900488"/>
              <a:ext cx="87313" cy="74613"/>
            </a:xfrm>
            <a:custGeom>
              <a:rect b="b" l="l" r="r" t="t"/>
              <a:pathLst>
                <a:path extrusionOk="0" h="74" w="87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53"/>
            <p:cNvSpPr/>
            <p:nvPr/>
          </p:nvSpPr>
          <p:spPr>
            <a:xfrm>
              <a:off x="4183063" y="3716338"/>
              <a:ext cx="63500" cy="174625"/>
            </a:xfrm>
            <a:custGeom>
              <a:rect b="b" l="l" r="r" t="t"/>
              <a:pathLst>
                <a:path extrusionOk="0" h="174" w="63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53"/>
            <p:cNvSpPr/>
            <p:nvPr/>
          </p:nvSpPr>
          <p:spPr>
            <a:xfrm>
              <a:off x="4319588" y="3883026"/>
              <a:ext cx="22225" cy="19050"/>
            </a:xfrm>
            <a:custGeom>
              <a:rect b="b" l="l" r="r" t="t"/>
              <a:pathLst>
                <a:path extrusionOk="0" h="19" w="22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53"/>
            <p:cNvSpPr/>
            <p:nvPr/>
          </p:nvSpPr>
          <p:spPr>
            <a:xfrm>
              <a:off x="4291013" y="3892551"/>
              <a:ext cx="28575" cy="26988"/>
            </a:xfrm>
            <a:custGeom>
              <a:rect b="b" l="l" r="r" t="t"/>
              <a:pathLst>
                <a:path extrusionOk="0" h="28" w="28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53"/>
            <p:cNvSpPr/>
            <p:nvPr/>
          </p:nvSpPr>
          <p:spPr>
            <a:xfrm>
              <a:off x="4132263" y="4097338"/>
              <a:ext cx="34925" cy="39688"/>
            </a:xfrm>
            <a:custGeom>
              <a:rect b="b" l="l" r="r" t="t"/>
              <a:pathLst>
                <a:path extrusionOk="0" h="39" w="35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53"/>
            <p:cNvSpPr/>
            <p:nvPr/>
          </p:nvSpPr>
          <p:spPr>
            <a:xfrm>
              <a:off x="3986213" y="4237038"/>
              <a:ext cx="31750" cy="60325"/>
            </a:xfrm>
            <a:custGeom>
              <a:rect b="b" l="l" r="r" t="t"/>
              <a:pathLst>
                <a:path extrusionOk="0" h="60" w="31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53"/>
            <p:cNvSpPr/>
            <p:nvPr/>
          </p:nvSpPr>
          <p:spPr>
            <a:xfrm>
              <a:off x="3833813" y="4316413"/>
              <a:ext cx="34925" cy="44450"/>
            </a:xfrm>
            <a:custGeom>
              <a:rect b="b" l="l" r="r" t="t"/>
              <a:pathLst>
                <a:path extrusionOk="0" h="45" w="36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53"/>
            <p:cNvSpPr/>
            <p:nvPr/>
          </p:nvSpPr>
          <p:spPr>
            <a:xfrm>
              <a:off x="4513263" y="4676776"/>
              <a:ext cx="77788" cy="69850"/>
            </a:xfrm>
            <a:custGeom>
              <a:rect b="b" l="l" r="r" t="t"/>
              <a:pathLst>
                <a:path extrusionOk="0" h="69" w="77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53"/>
            <p:cNvSpPr/>
            <p:nvPr/>
          </p:nvSpPr>
          <p:spPr>
            <a:xfrm>
              <a:off x="2903538" y="4829176"/>
              <a:ext cx="106363" cy="254000"/>
            </a:xfrm>
            <a:custGeom>
              <a:rect b="b" l="l" r="r" t="t"/>
              <a:pathLst>
                <a:path extrusionOk="0" h="253" w="106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53"/>
            <p:cNvSpPr/>
            <p:nvPr/>
          </p:nvSpPr>
          <p:spPr>
            <a:xfrm>
              <a:off x="2903538" y="3051176"/>
              <a:ext cx="215900" cy="244475"/>
            </a:xfrm>
            <a:custGeom>
              <a:rect b="b" l="l" r="r" t="t"/>
              <a:pathLst>
                <a:path extrusionOk="0" h="245" w="215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53"/>
            <p:cNvSpPr/>
            <p:nvPr/>
          </p:nvSpPr>
          <p:spPr>
            <a:xfrm>
              <a:off x="4065588" y="4494213"/>
              <a:ext cx="74613" cy="63500"/>
            </a:xfrm>
            <a:custGeom>
              <a:rect b="b" l="l" r="r" t="t"/>
              <a:pathLst>
                <a:path extrusionOk="0" h="63" w="74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53"/>
            <p:cNvSpPr/>
            <p:nvPr/>
          </p:nvSpPr>
          <p:spPr>
            <a:xfrm>
              <a:off x="4000500" y="4348163"/>
              <a:ext cx="47625" cy="87313"/>
            </a:xfrm>
            <a:custGeom>
              <a:rect b="b" l="l" r="r" t="t"/>
              <a:pathLst>
                <a:path extrusionOk="0" h="88" w="47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53"/>
            <p:cNvSpPr/>
            <p:nvPr/>
          </p:nvSpPr>
          <p:spPr>
            <a:xfrm>
              <a:off x="4048125" y="4421188"/>
              <a:ext cx="69850" cy="84138"/>
            </a:xfrm>
            <a:custGeom>
              <a:rect b="b" l="l" r="r" t="t"/>
              <a:pathLst>
                <a:path extrusionOk="0" h="83" w="7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53"/>
            <p:cNvSpPr/>
            <p:nvPr/>
          </p:nvSpPr>
          <p:spPr>
            <a:xfrm>
              <a:off x="4019550" y="4427538"/>
              <a:ext cx="25400" cy="31750"/>
            </a:xfrm>
            <a:custGeom>
              <a:rect b="b" l="l" r="r" t="t"/>
              <a:pathLst>
                <a:path extrusionOk="0" h="32" w="26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53"/>
            <p:cNvSpPr/>
            <p:nvPr/>
          </p:nvSpPr>
          <p:spPr>
            <a:xfrm>
              <a:off x="3979863" y="4452938"/>
              <a:ext cx="39688" cy="55563"/>
            </a:xfrm>
            <a:custGeom>
              <a:rect b="b" l="l" r="r" t="t"/>
              <a:pathLst>
                <a:path extrusionOk="0" h="56" w="39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53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53"/>
            <p:cNvSpPr/>
            <p:nvPr/>
          </p:nvSpPr>
          <p:spPr>
            <a:xfrm>
              <a:off x="0" y="3252788"/>
              <a:ext cx="1682748" cy="2581274"/>
            </a:xfrm>
            <a:custGeom>
              <a:rect b="b" l="l" r="r" t="t"/>
              <a:pathLst>
                <a:path extrusionOk="0" h="2578" w="1681">
                  <a:moveTo>
                    <a:pt x="1651" y="1463"/>
                  </a:moveTo>
                  <a:cubicBezTo>
                    <a:pt x="1630" y="1455"/>
                    <a:pt x="1632" y="1431"/>
                    <a:pt x="1592" y="1422"/>
                  </a:cubicBezTo>
                  <a:cubicBezTo>
                    <a:pt x="1551" y="1413"/>
                    <a:pt x="1546" y="1421"/>
                    <a:pt x="1518" y="1397"/>
                  </a:cubicBezTo>
                  <a:cubicBezTo>
                    <a:pt x="1491" y="1373"/>
                    <a:pt x="1457" y="1396"/>
                    <a:pt x="1466" y="1356"/>
                  </a:cubicBezTo>
                  <a:cubicBezTo>
                    <a:pt x="1475" y="1315"/>
                    <a:pt x="1400" y="1289"/>
                    <a:pt x="1370" y="1291"/>
                  </a:cubicBezTo>
                  <a:cubicBezTo>
                    <a:pt x="1370" y="1291"/>
                    <a:pt x="1321" y="1245"/>
                    <a:pt x="1296" y="1227"/>
                  </a:cubicBezTo>
                  <a:cubicBezTo>
                    <a:pt x="1271" y="1210"/>
                    <a:pt x="1266" y="1232"/>
                    <a:pt x="1246" y="1227"/>
                  </a:cubicBezTo>
                  <a:cubicBezTo>
                    <a:pt x="1226" y="1223"/>
                    <a:pt x="1202" y="1207"/>
                    <a:pt x="1185" y="1192"/>
                  </a:cubicBezTo>
                  <a:cubicBezTo>
                    <a:pt x="1169" y="1177"/>
                    <a:pt x="1133" y="1222"/>
                    <a:pt x="1108" y="1213"/>
                  </a:cubicBezTo>
                  <a:cubicBezTo>
                    <a:pt x="1083" y="1204"/>
                    <a:pt x="1100" y="1232"/>
                    <a:pt x="1069" y="1253"/>
                  </a:cubicBezTo>
                  <a:cubicBezTo>
                    <a:pt x="1069" y="1253"/>
                    <a:pt x="1047" y="1212"/>
                    <a:pt x="1015" y="1239"/>
                  </a:cubicBezTo>
                  <a:cubicBezTo>
                    <a:pt x="983" y="1266"/>
                    <a:pt x="980" y="1218"/>
                    <a:pt x="980" y="1207"/>
                  </a:cubicBezTo>
                  <a:cubicBezTo>
                    <a:pt x="981" y="1196"/>
                    <a:pt x="1003" y="1149"/>
                    <a:pt x="990" y="1144"/>
                  </a:cubicBezTo>
                  <a:cubicBezTo>
                    <a:pt x="977" y="1139"/>
                    <a:pt x="917" y="1150"/>
                    <a:pt x="920" y="1137"/>
                  </a:cubicBezTo>
                  <a:cubicBezTo>
                    <a:pt x="924" y="1123"/>
                    <a:pt x="943" y="1100"/>
                    <a:pt x="943" y="1080"/>
                  </a:cubicBezTo>
                  <a:cubicBezTo>
                    <a:pt x="942" y="1080"/>
                    <a:pt x="942" y="1080"/>
                    <a:pt x="942" y="1081"/>
                  </a:cubicBezTo>
                  <a:cubicBezTo>
                    <a:pt x="948" y="1073"/>
                    <a:pt x="954" y="1066"/>
                    <a:pt x="956" y="1061"/>
                  </a:cubicBezTo>
                  <a:cubicBezTo>
                    <a:pt x="961" y="1051"/>
                    <a:pt x="936" y="1045"/>
                    <a:pt x="903" y="1055"/>
                  </a:cubicBezTo>
                  <a:cubicBezTo>
                    <a:pt x="903" y="1055"/>
                    <a:pt x="887" y="1099"/>
                    <a:pt x="872" y="1098"/>
                  </a:cubicBezTo>
                  <a:cubicBezTo>
                    <a:pt x="858" y="1097"/>
                    <a:pt x="816" y="1110"/>
                    <a:pt x="807" y="1061"/>
                  </a:cubicBezTo>
                  <a:cubicBezTo>
                    <a:pt x="799" y="1012"/>
                    <a:pt x="822" y="974"/>
                    <a:pt x="822" y="974"/>
                  </a:cubicBezTo>
                  <a:cubicBezTo>
                    <a:pt x="822" y="974"/>
                    <a:pt x="830" y="942"/>
                    <a:pt x="849" y="941"/>
                  </a:cubicBezTo>
                  <a:cubicBezTo>
                    <a:pt x="869" y="940"/>
                    <a:pt x="852" y="921"/>
                    <a:pt x="870" y="921"/>
                  </a:cubicBezTo>
                  <a:cubicBezTo>
                    <a:pt x="888" y="921"/>
                    <a:pt x="911" y="928"/>
                    <a:pt x="930" y="930"/>
                  </a:cubicBezTo>
                  <a:cubicBezTo>
                    <a:pt x="949" y="932"/>
                    <a:pt x="939" y="903"/>
                    <a:pt x="951" y="906"/>
                  </a:cubicBezTo>
                  <a:cubicBezTo>
                    <a:pt x="964" y="909"/>
                    <a:pt x="996" y="922"/>
                    <a:pt x="1024" y="914"/>
                  </a:cubicBezTo>
                  <a:cubicBezTo>
                    <a:pt x="1052" y="905"/>
                    <a:pt x="1034" y="951"/>
                    <a:pt x="1034" y="951"/>
                  </a:cubicBezTo>
                  <a:cubicBezTo>
                    <a:pt x="1034" y="951"/>
                    <a:pt x="1029" y="983"/>
                    <a:pt x="1051" y="995"/>
                  </a:cubicBezTo>
                  <a:cubicBezTo>
                    <a:pt x="1074" y="1007"/>
                    <a:pt x="1057" y="973"/>
                    <a:pt x="1059" y="945"/>
                  </a:cubicBezTo>
                  <a:cubicBezTo>
                    <a:pt x="1062" y="918"/>
                    <a:pt x="1066" y="888"/>
                    <a:pt x="1088" y="876"/>
                  </a:cubicBezTo>
                  <a:cubicBezTo>
                    <a:pt x="1110" y="864"/>
                    <a:pt x="1149" y="850"/>
                    <a:pt x="1160" y="811"/>
                  </a:cubicBezTo>
                  <a:cubicBezTo>
                    <a:pt x="1171" y="772"/>
                    <a:pt x="1180" y="775"/>
                    <a:pt x="1184" y="762"/>
                  </a:cubicBezTo>
                  <a:cubicBezTo>
                    <a:pt x="1188" y="750"/>
                    <a:pt x="1198" y="730"/>
                    <a:pt x="1221" y="729"/>
                  </a:cubicBezTo>
                  <a:cubicBezTo>
                    <a:pt x="1244" y="728"/>
                    <a:pt x="1251" y="717"/>
                    <a:pt x="1254" y="698"/>
                  </a:cubicBezTo>
                  <a:cubicBezTo>
                    <a:pt x="1257" y="679"/>
                    <a:pt x="1297" y="668"/>
                    <a:pt x="1302" y="667"/>
                  </a:cubicBezTo>
                  <a:cubicBezTo>
                    <a:pt x="1305" y="666"/>
                    <a:pt x="1308" y="661"/>
                    <a:pt x="1306" y="655"/>
                  </a:cubicBezTo>
                  <a:cubicBezTo>
                    <a:pt x="1306" y="655"/>
                    <a:pt x="1306" y="656"/>
                    <a:pt x="1306" y="656"/>
                  </a:cubicBezTo>
                  <a:cubicBezTo>
                    <a:pt x="1307" y="656"/>
                    <a:pt x="1307" y="656"/>
                    <a:pt x="1307" y="656"/>
                  </a:cubicBezTo>
                  <a:cubicBezTo>
                    <a:pt x="1343" y="640"/>
                    <a:pt x="1329" y="640"/>
                    <a:pt x="1321" y="664"/>
                  </a:cubicBezTo>
                  <a:cubicBezTo>
                    <a:pt x="1313" y="687"/>
                    <a:pt x="1316" y="682"/>
                    <a:pt x="1348" y="672"/>
                  </a:cubicBezTo>
                  <a:cubicBezTo>
                    <a:pt x="1380" y="662"/>
                    <a:pt x="1409" y="645"/>
                    <a:pt x="1404" y="633"/>
                  </a:cubicBezTo>
                  <a:cubicBezTo>
                    <a:pt x="1398" y="621"/>
                    <a:pt x="1397" y="624"/>
                    <a:pt x="1383" y="640"/>
                  </a:cubicBezTo>
                  <a:cubicBezTo>
                    <a:pt x="1369" y="657"/>
                    <a:pt x="1355" y="632"/>
                    <a:pt x="1341" y="630"/>
                  </a:cubicBezTo>
                  <a:cubicBezTo>
                    <a:pt x="1327" y="629"/>
                    <a:pt x="1343" y="608"/>
                    <a:pt x="1343" y="608"/>
                  </a:cubicBezTo>
                  <a:cubicBezTo>
                    <a:pt x="1343" y="608"/>
                    <a:pt x="1303" y="600"/>
                    <a:pt x="1331" y="596"/>
                  </a:cubicBezTo>
                  <a:cubicBezTo>
                    <a:pt x="1358" y="591"/>
                    <a:pt x="1361" y="574"/>
                    <a:pt x="1337" y="573"/>
                  </a:cubicBezTo>
                  <a:cubicBezTo>
                    <a:pt x="1313" y="572"/>
                    <a:pt x="1260" y="618"/>
                    <a:pt x="1260" y="618"/>
                  </a:cubicBezTo>
                  <a:cubicBezTo>
                    <a:pt x="1260" y="618"/>
                    <a:pt x="1304" y="572"/>
                    <a:pt x="1330" y="555"/>
                  </a:cubicBezTo>
                  <a:cubicBezTo>
                    <a:pt x="1355" y="537"/>
                    <a:pt x="1407" y="571"/>
                    <a:pt x="1424" y="549"/>
                  </a:cubicBezTo>
                  <a:cubicBezTo>
                    <a:pt x="1440" y="528"/>
                    <a:pt x="1457" y="538"/>
                    <a:pt x="1457" y="538"/>
                  </a:cubicBezTo>
                  <a:cubicBezTo>
                    <a:pt x="1416" y="610"/>
                    <a:pt x="1416" y="610"/>
                    <a:pt x="1416" y="610"/>
                  </a:cubicBezTo>
                  <a:cubicBezTo>
                    <a:pt x="1416" y="610"/>
                    <a:pt x="1437" y="608"/>
                    <a:pt x="1469" y="610"/>
                  </a:cubicBezTo>
                  <a:cubicBezTo>
                    <a:pt x="1501" y="612"/>
                    <a:pt x="1509" y="574"/>
                    <a:pt x="1495" y="572"/>
                  </a:cubicBezTo>
                  <a:cubicBezTo>
                    <a:pt x="1480" y="570"/>
                    <a:pt x="1445" y="589"/>
                    <a:pt x="1467" y="560"/>
                  </a:cubicBezTo>
                  <a:cubicBezTo>
                    <a:pt x="1489" y="531"/>
                    <a:pt x="1484" y="485"/>
                    <a:pt x="1471" y="483"/>
                  </a:cubicBezTo>
                  <a:cubicBezTo>
                    <a:pt x="1458" y="481"/>
                    <a:pt x="1465" y="461"/>
                    <a:pt x="1465" y="461"/>
                  </a:cubicBezTo>
                  <a:cubicBezTo>
                    <a:pt x="1426" y="459"/>
                    <a:pt x="1410" y="422"/>
                    <a:pt x="1410" y="422"/>
                  </a:cubicBezTo>
                  <a:cubicBezTo>
                    <a:pt x="1418" y="407"/>
                    <a:pt x="1386" y="345"/>
                    <a:pt x="1386" y="345"/>
                  </a:cubicBezTo>
                  <a:cubicBezTo>
                    <a:pt x="1386" y="345"/>
                    <a:pt x="1367" y="332"/>
                    <a:pt x="1367" y="356"/>
                  </a:cubicBezTo>
                  <a:cubicBezTo>
                    <a:pt x="1367" y="379"/>
                    <a:pt x="1332" y="388"/>
                    <a:pt x="1329" y="373"/>
                  </a:cubicBezTo>
                  <a:cubicBezTo>
                    <a:pt x="1327" y="359"/>
                    <a:pt x="1316" y="368"/>
                    <a:pt x="1316" y="368"/>
                  </a:cubicBezTo>
                  <a:cubicBezTo>
                    <a:pt x="1317" y="318"/>
                    <a:pt x="1317" y="318"/>
                    <a:pt x="1317" y="318"/>
                  </a:cubicBezTo>
                  <a:cubicBezTo>
                    <a:pt x="1312" y="317"/>
                    <a:pt x="1296" y="316"/>
                    <a:pt x="1283" y="299"/>
                  </a:cubicBezTo>
                  <a:cubicBezTo>
                    <a:pt x="1270" y="282"/>
                    <a:pt x="1267" y="287"/>
                    <a:pt x="1256" y="288"/>
                  </a:cubicBezTo>
                  <a:cubicBezTo>
                    <a:pt x="1245" y="289"/>
                    <a:pt x="1244" y="281"/>
                    <a:pt x="1222" y="281"/>
                  </a:cubicBezTo>
                  <a:cubicBezTo>
                    <a:pt x="1200" y="280"/>
                    <a:pt x="1212" y="305"/>
                    <a:pt x="1207" y="335"/>
                  </a:cubicBezTo>
                  <a:cubicBezTo>
                    <a:pt x="1203" y="364"/>
                    <a:pt x="1186" y="371"/>
                    <a:pt x="1186" y="371"/>
                  </a:cubicBezTo>
                  <a:cubicBezTo>
                    <a:pt x="1215" y="406"/>
                    <a:pt x="1204" y="439"/>
                    <a:pt x="1204" y="439"/>
                  </a:cubicBezTo>
                  <a:cubicBezTo>
                    <a:pt x="1150" y="461"/>
                    <a:pt x="1159" y="483"/>
                    <a:pt x="1159" y="483"/>
                  </a:cubicBezTo>
                  <a:cubicBezTo>
                    <a:pt x="1170" y="500"/>
                    <a:pt x="1173" y="515"/>
                    <a:pt x="1157" y="531"/>
                  </a:cubicBezTo>
                  <a:cubicBezTo>
                    <a:pt x="1141" y="547"/>
                    <a:pt x="1117" y="499"/>
                    <a:pt x="1117" y="499"/>
                  </a:cubicBezTo>
                  <a:cubicBezTo>
                    <a:pt x="1127" y="454"/>
                    <a:pt x="1127" y="454"/>
                    <a:pt x="1127" y="454"/>
                  </a:cubicBezTo>
                  <a:cubicBezTo>
                    <a:pt x="1127" y="454"/>
                    <a:pt x="1084" y="457"/>
                    <a:pt x="1082" y="448"/>
                  </a:cubicBezTo>
                  <a:cubicBezTo>
                    <a:pt x="1080" y="438"/>
                    <a:pt x="1068" y="438"/>
                    <a:pt x="1051" y="422"/>
                  </a:cubicBezTo>
                  <a:cubicBezTo>
                    <a:pt x="1033" y="405"/>
                    <a:pt x="999" y="411"/>
                    <a:pt x="999" y="411"/>
                  </a:cubicBezTo>
                  <a:cubicBezTo>
                    <a:pt x="1001" y="389"/>
                    <a:pt x="1024" y="365"/>
                    <a:pt x="989" y="372"/>
                  </a:cubicBezTo>
                  <a:cubicBezTo>
                    <a:pt x="953" y="379"/>
                    <a:pt x="976" y="314"/>
                    <a:pt x="991" y="314"/>
                  </a:cubicBezTo>
                  <a:cubicBezTo>
                    <a:pt x="1005" y="314"/>
                    <a:pt x="1018" y="276"/>
                    <a:pt x="1029" y="276"/>
                  </a:cubicBezTo>
                  <a:cubicBezTo>
                    <a:pt x="1040" y="276"/>
                    <a:pt x="1043" y="267"/>
                    <a:pt x="1049" y="254"/>
                  </a:cubicBezTo>
                  <a:cubicBezTo>
                    <a:pt x="1055" y="242"/>
                    <a:pt x="1091" y="242"/>
                    <a:pt x="1100" y="224"/>
                  </a:cubicBezTo>
                  <a:cubicBezTo>
                    <a:pt x="1108" y="206"/>
                    <a:pt x="1089" y="210"/>
                    <a:pt x="1082" y="210"/>
                  </a:cubicBezTo>
                  <a:cubicBezTo>
                    <a:pt x="1076" y="210"/>
                    <a:pt x="1070" y="188"/>
                    <a:pt x="1091" y="199"/>
                  </a:cubicBezTo>
                  <a:cubicBezTo>
                    <a:pt x="1112" y="211"/>
                    <a:pt x="1119" y="184"/>
                    <a:pt x="1145" y="178"/>
                  </a:cubicBezTo>
                  <a:cubicBezTo>
                    <a:pt x="1171" y="172"/>
                    <a:pt x="1188" y="158"/>
                    <a:pt x="1194" y="148"/>
                  </a:cubicBezTo>
                  <a:cubicBezTo>
                    <a:pt x="1199" y="138"/>
                    <a:pt x="1181" y="114"/>
                    <a:pt x="1181" y="114"/>
                  </a:cubicBezTo>
                  <a:cubicBezTo>
                    <a:pt x="1181" y="114"/>
                    <a:pt x="1192" y="114"/>
                    <a:pt x="1197" y="101"/>
                  </a:cubicBezTo>
                  <a:cubicBezTo>
                    <a:pt x="1201" y="87"/>
                    <a:pt x="1180" y="73"/>
                    <a:pt x="1168" y="72"/>
                  </a:cubicBezTo>
                  <a:cubicBezTo>
                    <a:pt x="1155" y="70"/>
                    <a:pt x="1147" y="78"/>
                    <a:pt x="1151" y="96"/>
                  </a:cubicBezTo>
                  <a:cubicBezTo>
                    <a:pt x="1155" y="114"/>
                    <a:pt x="1136" y="99"/>
                    <a:pt x="1132" y="124"/>
                  </a:cubicBezTo>
                  <a:cubicBezTo>
                    <a:pt x="1129" y="149"/>
                    <a:pt x="1089" y="167"/>
                    <a:pt x="1103" y="136"/>
                  </a:cubicBezTo>
                  <a:cubicBezTo>
                    <a:pt x="1118" y="105"/>
                    <a:pt x="1095" y="78"/>
                    <a:pt x="1099" y="92"/>
                  </a:cubicBezTo>
                  <a:cubicBezTo>
                    <a:pt x="1103" y="105"/>
                    <a:pt x="1080" y="114"/>
                    <a:pt x="1080" y="114"/>
                  </a:cubicBezTo>
                  <a:cubicBezTo>
                    <a:pt x="1080" y="114"/>
                    <a:pt x="1094" y="88"/>
                    <a:pt x="1074" y="82"/>
                  </a:cubicBezTo>
                  <a:cubicBezTo>
                    <a:pt x="1054" y="77"/>
                    <a:pt x="1066" y="65"/>
                    <a:pt x="1064" y="51"/>
                  </a:cubicBezTo>
                  <a:cubicBezTo>
                    <a:pt x="1062" y="36"/>
                    <a:pt x="1058" y="5"/>
                    <a:pt x="1053" y="3"/>
                  </a:cubicBezTo>
                  <a:cubicBezTo>
                    <a:pt x="1048" y="0"/>
                    <a:pt x="1034" y="11"/>
                    <a:pt x="1024" y="42"/>
                  </a:cubicBezTo>
                  <a:cubicBezTo>
                    <a:pt x="1014" y="72"/>
                    <a:pt x="1021" y="61"/>
                    <a:pt x="1034" y="75"/>
                  </a:cubicBezTo>
                  <a:cubicBezTo>
                    <a:pt x="1048" y="89"/>
                    <a:pt x="1045" y="102"/>
                    <a:pt x="1026" y="118"/>
                  </a:cubicBezTo>
                  <a:cubicBezTo>
                    <a:pt x="1007" y="134"/>
                    <a:pt x="1015" y="106"/>
                    <a:pt x="1014" y="94"/>
                  </a:cubicBezTo>
                  <a:cubicBezTo>
                    <a:pt x="1013" y="81"/>
                    <a:pt x="996" y="65"/>
                    <a:pt x="980" y="85"/>
                  </a:cubicBezTo>
                  <a:cubicBezTo>
                    <a:pt x="965" y="105"/>
                    <a:pt x="977" y="108"/>
                    <a:pt x="977" y="108"/>
                  </a:cubicBezTo>
                  <a:cubicBezTo>
                    <a:pt x="977" y="108"/>
                    <a:pt x="1000" y="128"/>
                    <a:pt x="950" y="137"/>
                  </a:cubicBezTo>
                  <a:cubicBezTo>
                    <a:pt x="901" y="145"/>
                    <a:pt x="884" y="102"/>
                    <a:pt x="879" y="102"/>
                  </a:cubicBezTo>
                  <a:cubicBezTo>
                    <a:pt x="875" y="102"/>
                    <a:pt x="884" y="119"/>
                    <a:pt x="848" y="129"/>
                  </a:cubicBezTo>
                  <a:cubicBezTo>
                    <a:pt x="811" y="139"/>
                    <a:pt x="759" y="132"/>
                    <a:pt x="759" y="132"/>
                  </a:cubicBezTo>
                  <a:cubicBezTo>
                    <a:pt x="759" y="132"/>
                    <a:pt x="794" y="101"/>
                    <a:pt x="756" y="101"/>
                  </a:cubicBezTo>
                  <a:cubicBezTo>
                    <a:pt x="719" y="101"/>
                    <a:pt x="691" y="70"/>
                    <a:pt x="671" y="72"/>
                  </a:cubicBezTo>
                  <a:cubicBezTo>
                    <a:pt x="650" y="75"/>
                    <a:pt x="630" y="114"/>
                    <a:pt x="626" y="88"/>
                  </a:cubicBezTo>
                  <a:cubicBezTo>
                    <a:pt x="623" y="63"/>
                    <a:pt x="603" y="57"/>
                    <a:pt x="593" y="60"/>
                  </a:cubicBezTo>
                  <a:cubicBezTo>
                    <a:pt x="564" y="68"/>
                    <a:pt x="564" y="57"/>
                    <a:pt x="540" y="76"/>
                  </a:cubicBezTo>
                  <a:cubicBezTo>
                    <a:pt x="515" y="96"/>
                    <a:pt x="485" y="125"/>
                    <a:pt x="468" y="98"/>
                  </a:cubicBezTo>
                  <a:cubicBezTo>
                    <a:pt x="451" y="71"/>
                    <a:pt x="439" y="77"/>
                    <a:pt x="439" y="77"/>
                  </a:cubicBezTo>
                  <a:cubicBezTo>
                    <a:pt x="421" y="68"/>
                    <a:pt x="401" y="59"/>
                    <a:pt x="378" y="62"/>
                  </a:cubicBezTo>
                  <a:cubicBezTo>
                    <a:pt x="355" y="64"/>
                    <a:pt x="356" y="49"/>
                    <a:pt x="332" y="52"/>
                  </a:cubicBezTo>
                  <a:cubicBezTo>
                    <a:pt x="309" y="56"/>
                    <a:pt x="303" y="38"/>
                    <a:pt x="287" y="38"/>
                  </a:cubicBezTo>
                  <a:cubicBezTo>
                    <a:pt x="271" y="38"/>
                    <a:pt x="273" y="17"/>
                    <a:pt x="254" y="19"/>
                  </a:cubicBezTo>
                  <a:cubicBezTo>
                    <a:pt x="235" y="21"/>
                    <a:pt x="206" y="53"/>
                    <a:pt x="179" y="54"/>
                  </a:cubicBezTo>
                  <a:cubicBezTo>
                    <a:pt x="152" y="55"/>
                    <a:pt x="153" y="95"/>
                    <a:pt x="126" y="97"/>
                  </a:cubicBezTo>
                  <a:cubicBezTo>
                    <a:pt x="100" y="98"/>
                    <a:pt x="66" y="119"/>
                    <a:pt x="91" y="119"/>
                  </a:cubicBezTo>
                  <a:cubicBezTo>
                    <a:pt x="116" y="119"/>
                    <a:pt x="120" y="157"/>
                    <a:pt x="137" y="160"/>
                  </a:cubicBezTo>
                  <a:cubicBezTo>
                    <a:pt x="153" y="163"/>
                    <a:pt x="149" y="185"/>
                    <a:pt x="125" y="188"/>
                  </a:cubicBezTo>
                  <a:cubicBezTo>
                    <a:pt x="101" y="191"/>
                    <a:pt x="116" y="167"/>
                    <a:pt x="106" y="171"/>
                  </a:cubicBezTo>
                  <a:cubicBezTo>
                    <a:pt x="96" y="175"/>
                    <a:pt x="53" y="182"/>
                    <a:pt x="51" y="204"/>
                  </a:cubicBezTo>
                  <a:cubicBezTo>
                    <a:pt x="49" y="227"/>
                    <a:pt x="81" y="240"/>
                    <a:pt x="108" y="227"/>
                  </a:cubicBezTo>
                  <a:cubicBezTo>
                    <a:pt x="135" y="214"/>
                    <a:pt x="149" y="255"/>
                    <a:pt x="121" y="254"/>
                  </a:cubicBezTo>
                  <a:cubicBezTo>
                    <a:pt x="94" y="253"/>
                    <a:pt x="90" y="271"/>
                    <a:pt x="75" y="273"/>
                  </a:cubicBezTo>
                  <a:cubicBezTo>
                    <a:pt x="60" y="275"/>
                    <a:pt x="33" y="297"/>
                    <a:pt x="41" y="310"/>
                  </a:cubicBezTo>
                  <a:cubicBezTo>
                    <a:pt x="49" y="324"/>
                    <a:pt x="37" y="322"/>
                    <a:pt x="51" y="344"/>
                  </a:cubicBezTo>
                  <a:cubicBezTo>
                    <a:pt x="60" y="358"/>
                    <a:pt x="70" y="349"/>
                    <a:pt x="76" y="340"/>
                  </a:cubicBezTo>
                  <a:cubicBezTo>
                    <a:pt x="73" y="349"/>
                    <a:pt x="71" y="361"/>
                    <a:pt x="80" y="367"/>
                  </a:cubicBezTo>
                  <a:cubicBezTo>
                    <a:pt x="93" y="376"/>
                    <a:pt x="82" y="374"/>
                    <a:pt x="112" y="373"/>
                  </a:cubicBezTo>
                  <a:cubicBezTo>
                    <a:pt x="141" y="372"/>
                    <a:pt x="129" y="384"/>
                    <a:pt x="104" y="409"/>
                  </a:cubicBezTo>
                  <a:cubicBezTo>
                    <a:pt x="79" y="434"/>
                    <a:pt x="0" y="469"/>
                    <a:pt x="0" y="469"/>
                  </a:cubicBezTo>
                  <a:cubicBezTo>
                    <a:pt x="126" y="435"/>
                    <a:pt x="119" y="411"/>
                    <a:pt x="152" y="396"/>
                  </a:cubicBezTo>
                  <a:cubicBezTo>
                    <a:pt x="185" y="380"/>
                    <a:pt x="177" y="378"/>
                    <a:pt x="179" y="366"/>
                  </a:cubicBezTo>
                  <a:cubicBezTo>
                    <a:pt x="181" y="358"/>
                    <a:pt x="207" y="342"/>
                    <a:pt x="225" y="332"/>
                  </a:cubicBezTo>
                  <a:cubicBezTo>
                    <a:pt x="209" y="345"/>
                    <a:pt x="208" y="364"/>
                    <a:pt x="212" y="370"/>
                  </a:cubicBezTo>
                  <a:cubicBezTo>
                    <a:pt x="216" y="377"/>
                    <a:pt x="250" y="345"/>
                    <a:pt x="268" y="340"/>
                  </a:cubicBezTo>
                  <a:cubicBezTo>
                    <a:pt x="286" y="335"/>
                    <a:pt x="259" y="292"/>
                    <a:pt x="286" y="319"/>
                  </a:cubicBezTo>
                  <a:cubicBezTo>
                    <a:pt x="313" y="347"/>
                    <a:pt x="367" y="339"/>
                    <a:pt x="367" y="339"/>
                  </a:cubicBezTo>
                  <a:cubicBezTo>
                    <a:pt x="441" y="390"/>
                    <a:pt x="444" y="435"/>
                    <a:pt x="472" y="463"/>
                  </a:cubicBezTo>
                  <a:cubicBezTo>
                    <a:pt x="501" y="491"/>
                    <a:pt x="460" y="544"/>
                    <a:pt x="501" y="547"/>
                  </a:cubicBezTo>
                  <a:cubicBezTo>
                    <a:pt x="541" y="550"/>
                    <a:pt x="546" y="583"/>
                    <a:pt x="546" y="583"/>
                  </a:cubicBezTo>
                  <a:cubicBezTo>
                    <a:pt x="546" y="583"/>
                    <a:pt x="562" y="598"/>
                    <a:pt x="533" y="599"/>
                  </a:cubicBezTo>
                  <a:cubicBezTo>
                    <a:pt x="505" y="600"/>
                    <a:pt x="515" y="600"/>
                    <a:pt x="518" y="623"/>
                  </a:cubicBezTo>
                  <a:cubicBezTo>
                    <a:pt x="522" y="646"/>
                    <a:pt x="511" y="677"/>
                    <a:pt x="499" y="698"/>
                  </a:cubicBezTo>
                  <a:cubicBezTo>
                    <a:pt x="486" y="719"/>
                    <a:pt x="480" y="762"/>
                    <a:pt x="490" y="769"/>
                  </a:cubicBezTo>
                  <a:cubicBezTo>
                    <a:pt x="499" y="776"/>
                    <a:pt x="495" y="803"/>
                    <a:pt x="515" y="828"/>
                  </a:cubicBezTo>
                  <a:cubicBezTo>
                    <a:pt x="535" y="854"/>
                    <a:pt x="553" y="853"/>
                    <a:pt x="556" y="869"/>
                  </a:cubicBezTo>
                  <a:cubicBezTo>
                    <a:pt x="557" y="874"/>
                    <a:pt x="559" y="876"/>
                    <a:pt x="562" y="876"/>
                  </a:cubicBezTo>
                  <a:cubicBezTo>
                    <a:pt x="562" y="877"/>
                    <a:pt x="562" y="912"/>
                    <a:pt x="573" y="924"/>
                  </a:cubicBezTo>
                  <a:cubicBezTo>
                    <a:pt x="584" y="935"/>
                    <a:pt x="590" y="950"/>
                    <a:pt x="566" y="953"/>
                  </a:cubicBezTo>
                  <a:cubicBezTo>
                    <a:pt x="566" y="953"/>
                    <a:pt x="583" y="965"/>
                    <a:pt x="597" y="973"/>
                  </a:cubicBezTo>
                  <a:cubicBezTo>
                    <a:pt x="611" y="981"/>
                    <a:pt x="595" y="997"/>
                    <a:pt x="603" y="1004"/>
                  </a:cubicBezTo>
                  <a:cubicBezTo>
                    <a:pt x="610" y="1010"/>
                    <a:pt x="622" y="1034"/>
                    <a:pt x="631" y="1028"/>
                  </a:cubicBezTo>
                  <a:cubicBezTo>
                    <a:pt x="639" y="1023"/>
                    <a:pt x="634" y="1018"/>
                    <a:pt x="624" y="1004"/>
                  </a:cubicBezTo>
                  <a:cubicBezTo>
                    <a:pt x="614" y="990"/>
                    <a:pt x="630" y="988"/>
                    <a:pt x="609" y="952"/>
                  </a:cubicBezTo>
                  <a:cubicBezTo>
                    <a:pt x="589" y="916"/>
                    <a:pt x="586" y="906"/>
                    <a:pt x="592" y="894"/>
                  </a:cubicBezTo>
                  <a:cubicBezTo>
                    <a:pt x="592" y="894"/>
                    <a:pt x="605" y="894"/>
                    <a:pt x="607" y="909"/>
                  </a:cubicBezTo>
                  <a:cubicBezTo>
                    <a:pt x="609" y="925"/>
                    <a:pt x="637" y="965"/>
                    <a:pt x="646" y="974"/>
                  </a:cubicBezTo>
                  <a:cubicBezTo>
                    <a:pt x="655" y="983"/>
                    <a:pt x="636" y="986"/>
                    <a:pt x="648" y="993"/>
                  </a:cubicBezTo>
                  <a:cubicBezTo>
                    <a:pt x="661" y="999"/>
                    <a:pt x="696" y="1043"/>
                    <a:pt x="685" y="1069"/>
                  </a:cubicBezTo>
                  <a:cubicBezTo>
                    <a:pt x="685" y="1069"/>
                    <a:pt x="676" y="1081"/>
                    <a:pt x="694" y="1089"/>
                  </a:cubicBezTo>
                  <a:cubicBezTo>
                    <a:pt x="713" y="1097"/>
                    <a:pt x="784" y="1143"/>
                    <a:pt x="805" y="1139"/>
                  </a:cubicBezTo>
                  <a:cubicBezTo>
                    <a:pt x="826" y="1135"/>
                    <a:pt x="844" y="1135"/>
                    <a:pt x="851" y="1150"/>
                  </a:cubicBezTo>
                  <a:cubicBezTo>
                    <a:pt x="853" y="1156"/>
                    <a:pt x="856" y="1157"/>
                    <a:pt x="858" y="1157"/>
                  </a:cubicBezTo>
                  <a:cubicBezTo>
                    <a:pt x="857" y="1157"/>
                    <a:pt x="857" y="1157"/>
                    <a:pt x="857" y="1157"/>
                  </a:cubicBezTo>
                  <a:cubicBezTo>
                    <a:pt x="857" y="1157"/>
                    <a:pt x="869" y="1174"/>
                    <a:pt x="892" y="1170"/>
                  </a:cubicBezTo>
                  <a:cubicBezTo>
                    <a:pt x="915" y="1167"/>
                    <a:pt x="894" y="1187"/>
                    <a:pt x="923" y="1179"/>
                  </a:cubicBezTo>
                  <a:cubicBezTo>
                    <a:pt x="923" y="1179"/>
                    <a:pt x="932" y="1211"/>
                    <a:pt x="945" y="1213"/>
                  </a:cubicBezTo>
                  <a:cubicBezTo>
                    <a:pt x="945" y="1213"/>
                    <a:pt x="939" y="1230"/>
                    <a:pt x="952" y="1230"/>
                  </a:cubicBezTo>
                  <a:cubicBezTo>
                    <a:pt x="966" y="1230"/>
                    <a:pt x="961" y="1258"/>
                    <a:pt x="983" y="1256"/>
                  </a:cubicBezTo>
                  <a:cubicBezTo>
                    <a:pt x="1005" y="1253"/>
                    <a:pt x="1000" y="1280"/>
                    <a:pt x="1014" y="1270"/>
                  </a:cubicBezTo>
                  <a:cubicBezTo>
                    <a:pt x="1027" y="1259"/>
                    <a:pt x="1052" y="1231"/>
                    <a:pt x="1051" y="1272"/>
                  </a:cubicBezTo>
                  <a:cubicBezTo>
                    <a:pt x="1051" y="1272"/>
                    <a:pt x="1064" y="1297"/>
                    <a:pt x="1042" y="1328"/>
                  </a:cubicBezTo>
                  <a:cubicBezTo>
                    <a:pt x="1020" y="1359"/>
                    <a:pt x="976" y="1398"/>
                    <a:pt x="982" y="1414"/>
                  </a:cubicBezTo>
                  <a:cubicBezTo>
                    <a:pt x="988" y="1430"/>
                    <a:pt x="992" y="1427"/>
                    <a:pt x="975" y="1448"/>
                  </a:cubicBezTo>
                  <a:cubicBezTo>
                    <a:pt x="957" y="1470"/>
                    <a:pt x="981" y="1486"/>
                    <a:pt x="987" y="1499"/>
                  </a:cubicBezTo>
                  <a:cubicBezTo>
                    <a:pt x="992" y="1512"/>
                    <a:pt x="1027" y="1606"/>
                    <a:pt x="1026" y="1620"/>
                  </a:cubicBezTo>
                  <a:cubicBezTo>
                    <a:pt x="1025" y="1634"/>
                    <a:pt x="1101" y="1659"/>
                    <a:pt x="1099" y="1693"/>
                  </a:cubicBezTo>
                  <a:cubicBezTo>
                    <a:pt x="1097" y="1727"/>
                    <a:pt x="1081" y="1814"/>
                    <a:pt x="1053" y="1900"/>
                  </a:cubicBezTo>
                  <a:cubicBezTo>
                    <a:pt x="1024" y="1987"/>
                    <a:pt x="1049" y="1983"/>
                    <a:pt x="1000" y="2057"/>
                  </a:cubicBezTo>
                  <a:cubicBezTo>
                    <a:pt x="1000" y="2057"/>
                    <a:pt x="985" y="2145"/>
                    <a:pt x="975" y="2166"/>
                  </a:cubicBezTo>
                  <a:cubicBezTo>
                    <a:pt x="964" y="2187"/>
                    <a:pt x="952" y="2217"/>
                    <a:pt x="964" y="2214"/>
                  </a:cubicBezTo>
                  <a:cubicBezTo>
                    <a:pt x="976" y="2210"/>
                    <a:pt x="983" y="2157"/>
                    <a:pt x="997" y="2164"/>
                  </a:cubicBezTo>
                  <a:cubicBezTo>
                    <a:pt x="997" y="2164"/>
                    <a:pt x="969" y="2277"/>
                    <a:pt x="954" y="2301"/>
                  </a:cubicBezTo>
                  <a:cubicBezTo>
                    <a:pt x="938" y="2326"/>
                    <a:pt x="916" y="2399"/>
                    <a:pt x="924" y="2432"/>
                  </a:cubicBezTo>
                  <a:cubicBezTo>
                    <a:pt x="933" y="2467"/>
                    <a:pt x="912" y="2506"/>
                    <a:pt x="938" y="2528"/>
                  </a:cubicBezTo>
                  <a:cubicBezTo>
                    <a:pt x="964" y="2550"/>
                    <a:pt x="958" y="2570"/>
                    <a:pt x="1001" y="2574"/>
                  </a:cubicBezTo>
                  <a:cubicBezTo>
                    <a:pt x="1044" y="2578"/>
                    <a:pt x="1051" y="2569"/>
                    <a:pt x="1070" y="2564"/>
                  </a:cubicBezTo>
                  <a:cubicBezTo>
                    <a:pt x="1090" y="2559"/>
                    <a:pt x="1018" y="2561"/>
                    <a:pt x="1015" y="2486"/>
                  </a:cubicBezTo>
                  <a:cubicBezTo>
                    <a:pt x="1012" y="2411"/>
                    <a:pt x="1014" y="2411"/>
                    <a:pt x="1034" y="2407"/>
                  </a:cubicBezTo>
                  <a:cubicBezTo>
                    <a:pt x="1054" y="2404"/>
                    <a:pt x="1038" y="2391"/>
                    <a:pt x="1050" y="2375"/>
                  </a:cubicBezTo>
                  <a:cubicBezTo>
                    <a:pt x="1062" y="2359"/>
                    <a:pt x="1089" y="2351"/>
                    <a:pt x="1092" y="2326"/>
                  </a:cubicBezTo>
                  <a:cubicBezTo>
                    <a:pt x="1094" y="2300"/>
                    <a:pt x="1059" y="2313"/>
                    <a:pt x="1066" y="2279"/>
                  </a:cubicBezTo>
                  <a:cubicBezTo>
                    <a:pt x="1073" y="2245"/>
                    <a:pt x="1107" y="2252"/>
                    <a:pt x="1107" y="2252"/>
                  </a:cubicBezTo>
                  <a:cubicBezTo>
                    <a:pt x="1109" y="2215"/>
                    <a:pt x="1109" y="2215"/>
                    <a:pt x="1109" y="2215"/>
                  </a:cubicBezTo>
                  <a:cubicBezTo>
                    <a:pt x="1109" y="2215"/>
                    <a:pt x="1139" y="2215"/>
                    <a:pt x="1143" y="2196"/>
                  </a:cubicBezTo>
                  <a:cubicBezTo>
                    <a:pt x="1146" y="2177"/>
                    <a:pt x="1123" y="2191"/>
                    <a:pt x="1121" y="2176"/>
                  </a:cubicBezTo>
                  <a:cubicBezTo>
                    <a:pt x="1119" y="2160"/>
                    <a:pt x="1123" y="2139"/>
                    <a:pt x="1143" y="2159"/>
                  </a:cubicBezTo>
                  <a:cubicBezTo>
                    <a:pt x="1164" y="2179"/>
                    <a:pt x="1174" y="2127"/>
                    <a:pt x="1174" y="2127"/>
                  </a:cubicBezTo>
                  <a:cubicBezTo>
                    <a:pt x="1174" y="2127"/>
                    <a:pt x="1175" y="2102"/>
                    <a:pt x="1214" y="2105"/>
                  </a:cubicBezTo>
                  <a:cubicBezTo>
                    <a:pt x="1254" y="2107"/>
                    <a:pt x="1274" y="2077"/>
                    <a:pt x="1280" y="2045"/>
                  </a:cubicBezTo>
                  <a:cubicBezTo>
                    <a:pt x="1286" y="2014"/>
                    <a:pt x="1261" y="2055"/>
                    <a:pt x="1265" y="2019"/>
                  </a:cubicBezTo>
                  <a:cubicBezTo>
                    <a:pt x="1268" y="1983"/>
                    <a:pt x="1280" y="2027"/>
                    <a:pt x="1308" y="2010"/>
                  </a:cubicBezTo>
                  <a:cubicBezTo>
                    <a:pt x="1336" y="1992"/>
                    <a:pt x="1368" y="1956"/>
                    <a:pt x="1372" y="1944"/>
                  </a:cubicBezTo>
                  <a:cubicBezTo>
                    <a:pt x="1375" y="1931"/>
                    <a:pt x="1414" y="1898"/>
                    <a:pt x="1426" y="1876"/>
                  </a:cubicBezTo>
                  <a:cubicBezTo>
                    <a:pt x="1439" y="1854"/>
                    <a:pt x="1425" y="1831"/>
                    <a:pt x="1446" y="1809"/>
                  </a:cubicBezTo>
                  <a:cubicBezTo>
                    <a:pt x="1466" y="1787"/>
                    <a:pt x="1516" y="1769"/>
                    <a:pt x="1533" y="1770"/>
                  </a:cubicBezTo>
                  <a:cubicBezTo>
                    <a:pt x="1550" y="1771"/>
                    <a:pt x="1584" y="1711"/>
                    <a:pt x="1589" y="1687"/>
                  </a:cubicBezTo>
                  <a:cubicBezTo>
                    <a:pt x="1594" y="1662"/>
                    <a:pt x="1604" y="1612"/>
                    <a:pt x="1621" y="1589"/>
                  </a:cubicBezTo>
                  <a:cubicBezTo>
                    <a:pt x="1638" y="1566"/>
                    <a:pt x="1681" y="1543"/>
                    <a:pt x="1681" y="1496"/>
                  </a:cubicBezTo>
                  <a:cubicBezTo>
                    <a:pt x="1681" y="1449"/>
                    <a:pt x="1671" y="1472"/>
                    <a:pt x="1651" y="1463"/>
                  </a:cubicBezTo>
                  <a:close/>
                  <a:moveTo>
                    <a:pt x="925" y="1098"/>
                  </a:moveTo>
                  <a:cubicBezTo>
                    <a:pt x="923" y="1099"/>
                    <a:pt x="922" y="1101"/>
                    <a:pt x="920" y="1102"/>
                  </a:cubicBezTo>
                  <a:cubicBezTo>
                    <a:pt x="922" y="1101"/>
                    <a:pt x="923" y="1099"/>
                    <a:pt x="925" y="1098"/>
                  </a:cubicBezTo>
                  <a:close/>
                  <a:moveTo>
                    <a:pt x="1301" y="647"/>
                  </a:moveTo>
                  <a:cubicBezTo>
                    <a:pt x="1300" y="646"/>
                    <a:pt x="1299" y="646"/>
                    <a:pt x="1297" y="645"/>
                  </a:cubicBezTo>
                  <a:cubicBezTo>
                    <a:pt x="1299" y="646"/>
                    <a:pt x="1300" y="646"/>
                    <a:pt x="1301" y="647"/>
                  </a:cubicBezTo>
                  <a:close/>
                  <a:moveTo>
                    <a:pt x="581" y="870"/>
                  </a:moveTo>
                  <a:cubicBezTo>
                    <a:pt x="584" y="870"/>
                    <a:pt x="586" y="869"/>
                    <a:pt x="588" y="869"/>
                  </a:cubicBezTo>
                  <a:cubicBezTo>
                    <a:pt x="586" y="869"/>
                    <a:pt x="584" y="870"/>
                    <a:pt x="581" y="870"/>
                  </a:cubicBezTo>
                  <a:close/>
                  <a:moveTo>
                    <a:pt x="917" y="1104"/>
                  </a:moveTo>
                  <a:cubicBezTo>
                    <a:pt x="918" y="1104"/>
                    <a:pt x="919" y="1103"/>
                    <a:pt x="920" y="1102"/>
                  </a:cubicBezTo>
                  <a:cubicBezTo>
                    <a:pt x="919" y="1103"/>
                    <a:pt x="918" y="1104"/>
                    <a:pt x="917" y="11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53"/>
            <p:cNvSpPr/>
            <p:nvPr/>
          </p:nvSpPr>
          <p:spPr>
            <a:xfrm>
              <a:off x="1341438" y="2771776"/>
              <a:ext cx="746125" cy="828675"/>
            </a:xfrm>
            <a:custGeom>
              <a:rect b="b" l="l" r="r" t="t"/>
              <a:pathLst>
                <a:path extrusionOk="0" h="827" w="745">
                  <a:moveTo>
                    <a:pt x="623" y="547"/>
                  </a:moveTo>
                  <a:cubicBezTo>
                    <a:pt x="620" y="543"/>
                    <a:pt x="639" y="537"/>
                    <a:pt x="633" y="508"/>
                  </a:cubicBezTo>
                  <a:cubicBezTo>
                    <a:pt x="626" y="479"/>
                    <a:pt x="639" y="464"/>
                    <a:pt x="638" y="461"/>
                  </a:cubicBezTo>
                  <a:cubicBezTo>
                    <a:pt x="637" y="458"/>
                    <a:pt x="626" y="428"/>
                    <a:pt x="640" y="426"/>
                  </a:cubicBezTo>
                  <a:cubicBezTo>
                    <a:pt x="653" y="424"/>
                    <a:pt x="653" y="418"/>
                    <a:pt x="654" y="404"/>
                  </a:cubicBezTo>
                  <a:cubicBezTo>
                    <a:pt x="654" y="391"/>
                    <a:pt x="671" y="395"/>
                    <a:pt x="671" y="386"/>
                  </a:cubicBezTo>
                  <a:cubicBezTo>
                    <a:pt x="670" y="378"/>
                    <a:pt x="658" y="368"/>
                    <a:pt x="664" y="357"/>
                  </a:cubicBezTo>
                  <a:cubicBezTo>
                    <a:pt x="670" y="346"/>
                    <a:pt x="683" y="337"/>
                    <a:pt x="670" y="327"/>
                  </a:cubicBezTo>
                  <a:cubicBezTo>
                    <a:pt x="657" y="316"/>
                    <a:pt x="665" y="318"/>
                    <a:pt x="646" y="305"/>
                  </a:cubicBezTo>
                  <a:cubicBezTo>
                    <a:pt x="627" y="292"/>
                    <a:pt x="672" y="281"/>
                    <a:pt x="678" y="281"/>
                  </a:cubicBezTo>
                  <a:cubicBezTo>
                    <a:pt x="685" y="281"/>
                    <a:pt x="692" y="287"/>
                    <a:pt x="692" y="270"/>
                  </a:cubicBezTo>
                  <a:cubicBezTo>
                    <a:pt x="693" y="253"/>
                    <a:pt x="679" y="270"/>
                    <a:pt x="674" y="244"/>
                  </a:cubicBezTo>
                  <a:cubicBezTo>
                    <a:pt x="673" y="238"/>
                    <a:pt x="671" y="234"/>
                    <a:pt x="669" y="233"/>
                  </a:cubicBezTo>
                  <a:cubicBezTo>
                    <a:pt x="671" y="227"/>
                    <a:pt x="673" y="221"/>
                    <a:pt x="677" y="217"/>
                  </a:cubicBezTo>
                  <a:cubicBezTo>
                    <a:pt x="687" y="208"/>
                    <a:pt x="680" y="198"/>
                    <a:pt x="667" y="199"/>
                  </a:cubicBezTo>
                  <a:cubicBezTo>
                    <a:pt x="664" y="196"/>
                    <a:pt x="663" y="191"/>
                    <a:pt x="664" y="186"/>
                  </a:cubicBezTo>
                  <a:cubicBezTo>
                    <a:pt x="665" y="185"/>
                    <a:pt x="666" y="184"/>
                    <a:pt x="667" y="184"/>
                  </a:cubicBezTo>
                  <a:cubicBezTo>
                    <a:pt x="673" y="181"/>
                    <a:pt x="677" y="173"/>
                    <a:pt x="680" y="164"/>
                  </a:cubicBezTo>
                  <a:cubicBezTo>
                    <a:pt x="691" y="151"/>
                    <a:pt x="712" y="129"/>
                    <a:pt x="721" y="127"/>
                  </a:cubicBezTo>
                  <a:cubicBezTo>
                    <a:pt x="734" y="122"/>
                    <a:pt x="744" y="110"/>
                    <a:pt x="745" y="98"/>
                  </a:cubicBezTo>
                  <a:cubicBezTo>
                    <a:pt x="744" y="82"/>
                    <a:pt x="724" y="81"/>
                    <a:pt x="708" y="79"/>
                  </a:cubicBezTo>
                  <a:cubicBezTo>
                    <a:pt x="683" y="75"/>
                    <a:pt x="672" y="115"/>
                    <a:pt x="649" y="111"/>
                  </a:cubicBezTo>
                  <a:cubicBezTo>
                    <a:pt x="636" y="104"/>
                    <a:pt x="617" y="61"/>
                    <a:pt x="616" y="44"/>
                  </a:cubicBezTo>
                  <a:cubicBezTo>
                    <a:pt x="614" y="34"/>
                    <a:pt x="614" y="21"/>
                    <a:pt x="601" y="20"/>
                  </a:cubicBezTo>
                  <a:cubicBezTo>
                    <a:pt x="580" y="25"/>
                    <a:pt x="562" y="15"/>
                    <a:pt x="543" y="27"/>
                  </a:cubicBezTo>
                  <a:cubicBezTo>
                    <a:pt x="547" y="9"/>
                    <a:pt x="483" y="5"/>
                    <a:pt x="464" y="1"/>
                  </a:cubicBezTo>
                  <a:cubicBezTo>
                    <a:pt x="448" y="0"/>
                    <a:pt x="435" y="6"/>
                    <a:pt x="420" y="7"/>
                  </a:cubicBezTo>
                  <a:cubicBezTo>
                    <a:pt x="379" y="2"/>
                    <a:pt x="359" y="20"/>
                    <a:pt x="323" y="31"/>
                  </a:cubicBezTo>
                  <a:cubicBezTo>
                    <a:pt x="313" y="36"/>
                    <a:pt x="310" y="54"/>
                    <a:pt x="303" y="62"/>
                  </a:cubicBezTo>
                  <a:cubicBezTo>
                    <a:pt x="293" y="33"/>
                    <a:pt x="270" y="38"/>
                    <a:pt x="271" y="67"/>
                  </a:cubicBezTo>
                  <a:cubicBezTo>
                    <a:pt x="272" y="82"/>
                    <a:pt x="267" y="92"/>
                    <a:pt x="250" y="91"/>
                  </a:cubicBezTo>
                  <a:cubicBezTo>
                    <a:pt x="230" y="90"/>
                    <a:pt x="233" y="80"/>
                    <a:pt x="206" y="81"/>
                  </a:cubicBezTo>
                  <a:cubicBezTo>
                    <a:pt x="185" y="83"/>
                    <a:pt x="130" y="84"/>
                    <a:pt x="137" y="114"/>
                  </a:cubicBezTo>
                  <a:cubicBezTo>
                    <a:pt x="138" y="117"/>
                    <a:pt x="131" y="119"/>
                    <a:pt x="129" y="118"/>
                  </a:cubicBezTo>
                  <a:cubicBezTo>
                    <a:pt x="116" y="109"/>
                    <a:pt x="94" y="124"/>
                    <a:pt x="93" y="139"/>
                  </a:cubicBezTo>
                  <a:cubicBezTo>
                    <a:pt x="94" y="144"/>
                    <a:pt x="93" y="154"/>
                    <a:pt x="87" y="155"/>
                  </a:cubicBezTo>
                  <a:cubicBezTo>
                    <a:pt x="54" y="149"/>
                    <a:pt x="67" y="176"/>
                    <a:pt x="46" y="181"/>
                  </a:cubicBezTo>
                  <a:cubicBezTo>
                    <a:pt x="34" y="187"/>
                    <a:pt x="22" y="183"/>
                    <a:pt x="8" y="188"/>
                  </a:cubicBezTo>
                  <a:cubicBezTo>
                    <a:pt x="2" y="189"/>
                    <a:pt x="0" y="201"/>
                    <a:pt x="7" y="205"/>
                  </a:cubicBezTo>
                  <a:cubicBezTo>
                    <a:pt x="14" y="211"/>
                    <a:pt x="19" y="211"/>
                    <a:pt x="25" y="211"/>
                  </a:cubicBezTo>
                  <a:cubicBezTo>
                    <a:pt x="24" y="213"/>
                    <a:pt x="23" y="215"/>
                    <a:pt x="23" y="217"/>
                  </a:cubicBezTo>
                  <a:cubicBezTo>
                    <a:pt x="19" y="247"/>
                    <a:pt x="88" y="262"/>
                    <a:pt x="63" y="263"/>
                  </a:cubicBezTo>
                  <a:cubicBezTo>
                    <a:pt x="38" y="264"/>
                    <a:pt x="34" y="265"/>
                    <a:pt x="31" y="274"/>
                  </a:cubicBezTo>
                  <a:cubicBezTo>
                    <a:pt x="27" y="284"/>
                    <a:pt x="57" y="294"/>
                    <a:pt x="57" y="294"/>
                  </a:cubicBezTo>
                  <a:cubicBezTo>
                    <a:pt x="53" y="314"/>
                    <a:pt x="90" y="326"/>
                    <a:pt x="90" y="326"/>
                  </a:cubicBezTo>
                  <a:cubicBezTo>
                    <a:pt x="95" y="305"/>
                    <a:pt x="135" y="322"/>
                    <a:pt x="165" y="324"/>
                  </a:cubicBezTo>
                  <a:cubicBezTo>
                    <a:pt x="195" y="326"/>
                    <a:pt x="231" y="433"/>
                    <a:pt x="217" y="458"/>
                  </a:cubicBezTo>
                  <a:cubicBezTo>
                    <a:pt x="203" y="484"/>
                    <a:pt x="203" y="486"/>
                    <a:pt x="212" y="499"/>
                  </a:cubicBezTo>
                  <a:cubicBezTo>
                    <a:pt x="221" y="512"/>
                    <a:pt x="230" y="458"/>
                    <a:pt x="236" y="481"/>
                  </a:cubicBezTo>
                  <a:cubicBezTo>
                    <a:pt x="241" y="505"/>
                    <a:pt x="271" y="534"/>
                    <a:pt x="252" y="531"/>
                  </a:cubicBezTo>
                  <a:cubicBezTo>
                    <a:pt x="233" y="528"/>
                    <a:pt x="204" y="508"/>
                    <a:pt x="211" y="521"/>
                  </a:cubicBezTo>
                  <a:cubicBezTo>
                    <a:pt x="218" y="534"/>
                    <a:pt x="241" y="545"/>
                    <a:pt x="254" y="547"/>
                  </a:cubicBezTo>
                  <a:cubicBezTo>
                    <a:pt x="266" y="549"/>
                    <a:pt x="256" y="587"/>
                    <a:pt x="237" y="590"/>
                  </a:cubicBezTo>
                  <a:cubicBezTo>
                    <a:pt x="218" y="593"/>
                    <a:pt x="217" y="604"/>
                    <a:pt x="211" y="641"/>
                  </a:cubicBezTo>
                  <a:cubicBezTo>
                    <a:pt x="205" y="677"/>
                    <a:pt x="250" y="776"/>
                    <a:pt x="255" y="792"/>
                  </a:cubicBezTo>
                  <a:cubicBezTo>
                    <a:pt x="260" y="808"/>
                    <a:pt x="295" y="788"/>
                    <a:pt x="292" y="802"/>
                  </a:cubicBezTo>
                  <a:cubicBezTo>
                    <a:pt x="288" y="817"/>
                    <a:pt x="315" y="823"/>
                    <a:pt x="315" y="823"/>
                  </a:cubicBezTo>
                  <a:cubicBezTo>
                    <a:pt x="315" y="823"/>
                    <a:pt x="336" y="827"/>
                    <a:pt x="343" y="783"/>
                  </a:cubicBezTo>
                  <a:cubicBezTo>
                    <a:pt x="349" y="740"/>
                    <a:pt x="349" y="750"/>
                    <a:pt x="365" y="739"/>
                  </a:cubicBezTo>
                  <a:cubicBezTo>
                    <a:pt x="380" y="728"/>
                    <a:pt x="358" y="711"/>
                    <a:pt x="379" y="695"/>
                  </a:cubicBezTo>
                  <a:cubicBezTo>
                    <a:pt x="400" y="678"/>
                    <a:pt x="427" y="675"/>
                    <a:pt x="446" y="658"/>
                  </a:cubicBezTo>
                  <a:cubicBezTo>
                    <a:pt x="465" y="641"/>
                    <a:pt x="493" y="622"/>
                    <a:pt x="490" y="606"/>
                  </a:cubicBezTo>
                  <a:cubicBezTo>
                    <a:pt x="487" y="590"/>
                    <a:pt x="529" y="612"/>
                    <a:pt x="557" y="593"/>
                  </a:cubicBezTo>
                  <a:cubicBezTo>
                    <a:pt x="584" y="574"/>
                    <a:pt x="626" y="552"/>
                    <a:pt x="623" y="5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53"/>
            <p:cNvSpPr/>
            <p:nvPr/>
          </p:nvSpPr>
          <p:spPr>
            <a:xfrm>
              <a:off x="5035550" y="5357813"/>
              <a:ext cx="120650" cy="219075"/>
            </a:xfrm>
            <a:custGeom>
              <a:rect b="b" l="l" r="r" t="t"/>
              <a:pathLst>
                <a:path extrusionOk="0" h="219" w="12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4" name="Google Shape;544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47" name="Google Shape;547;p54"/>
          <p:cNvGrpSpPr/>
          <p:nvPr/>
        </p:nvGrpSpPr>
        <p:grpSpPr>
          <a:xfrm>
            <a:off x="-1237937" y="-622219"/>
            <a:ext cx="12160082" cy="6913351"/>
            <a:chOff x="-1237937" y="-622219"/>
            <a:chExt cx="12160082" cy="6913351"/>
          </a:xfrm>
        </p:grpSpPr>
        <p:grpSp>
          <p:nvGrpSpPr>
            <p:cNvPr id="548" name="Google Shape;548;p54"/>
            <p:cNvGrpSpPr/>
            <p:nvPr/>
          </p:nvGrpSpPr>
          <p:grpSpPr>
            <a:xfrm>
              <a:off x="-1237937" y="3258895"/>
              <a:ext cx="3038529" cy="3032237"/>
              <a:chOff x="-1237937" y="3258895"/>
              <a:chExt cx="3038529" cy="3032237"/>
            </a:xfrm>
          </p:grpSpPr>
          <p:sp>
            <p:nvSpPr>
              <p:cNvPr id="549" name="Google Shape;549;p54"/>
              <p:cNvSpPr/>
              <p:nvPr/>
            </p:nvSpPr>
            <p:spPr>
              <a:xfrm rot="2413558">
                <a:off x="139586" y="4839620"/>
                <a:ext cx="1479306" cy="1104439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54"/>
              <p:cNvSpPr/>
              <p:nvPr/>
            </p:nvSpPr>
            <p:spPr>
              <a:xfrm rot="2413556">
                <a:off x="408704" y="5020490"/>
                <a:ext cx="1011733" cy="783991"/>
              </a:xfrm>
              <a:custGeom>
                <a:rect b="b" l="l" r="r" t="t"/>
                <a:pathLst>
                  <a:path extrusionOk="0" h="618" w="796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54"/>
              <p:cNvSpPr/>
              <p:nvPr/>
            </p:nvSpPr>
            <p:spPr>
              <a:xfrm rot="2413555">
                <a:off x="718160" y="5369558"/>
                <a:ext cx="453466" cy="366803"/>
              </a:xfrm>
              <a:custGeom>
                <a:rect b="b" l="l" r="r" t="t"/>
                <a:pathLst>
                  <a:path extrusionOk="0" h="288" w="357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p54"/>
              <p:cNvSpPr/>
              <p:nvPr/>
            </p:nvSpPr>
            <p:spPr>
              <a:xfrm rot="2413554">
                <a:off x="-927127" y="3591934"/>
                <a:ext cx="1598216" cy="1547826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54"/>
              <p:cNvSpPr/>
              <p:nvPr/>
            </p:nvSpPr>
            <p:spPr>
              <a:xfrm rot="2413552">
                <a:off x="-531658" y="4333139"/>
                <a:ext cx="395019" cy="437342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54"/>
              <p:cNvSpPr/>
              <p:nvPr/>
            </p:nvSpPr>
            <p:spPr>
              <a:xfrm rot="2413554">
                <a:off x="-718027" y="3752755"/>
                <a:ext cx="1076225" cy="1233425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5" name="Google Shape;555;p54"/>
            <p:cNvGrpSpPr/>
            <p:nvPr/>
          </p:nvGrpSpPr>
          <p:grpSpPr>
            <a:xfrm>
              <a:off x="8034520" y="-622219"/>
              <a:ext cx="1798169" cy="1969860"/>
              <a:chOff x="8034520" y="-622219"/>
              <a:chExt cx="1798169" cy="1969860"/>
            </a:xfrm>
          </p:grpSpPr>
          <p:sp>
            <p:nvSpPr>
              <p:cNvPr id="556" name="Google Shape;556;p54"/>
              <p:cNvSpPr/>
              <p:nvPr/>
            </p:nvSpPr>
            <p:spPr>
              <a:xfrm rot="1097118">
                <a:off x="8555977" y="-181182"/>
                <a:ext cx="975455" cy="967393"/>
              </a:xfrm>
              <a:custGeom>
                <a:rect b="b" l="l" r="r" t="t"/>
                <a:pathLst>
                  <a:path extrusionOk="0" h="762" w="768">
                    <a:moveTo>
                      <a:pt x="304" y="728"/>
                    </a:moveTo>
                    <a:cubicBezTo>
                      <a:pt x="252" y="728"/>
                      <a:pt x="198" y="698"/>
                      <a:pt x="139" y="653"/>
                    </a:cubicBezTo>
                    <a:cubicBezTo>
                      <a:pt x="39" y="576"/>
                      <a:pt x="0" y="418"/>
                      <a:pt x="58" y="328"/>
                    </a:cubicBezTo>
                    <a:cubicBezTo>
                      <a:pt x="80" y="295"/>
                      <a:pt x="99" y="270"/>
                      <a:pt x="115" y="248"/>
                    </a:cubicBezTo>
                    <a:cubicBezTo>
                      <a:pt x="145" y="209"/>
                      <a:pt x="168" y="178"/>
                      <a:pt x="189" y="128"/>
                    </a:cubicBezTo>
                    <a:cubicBezTo>
                      <a:pt x="226" y="39"/>
                      <a:pt x="306" y="3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78" y="1"/>
                      <a:pt x="592" y="19"/>
                      <a:pt x="652" y="82"/>
                    </a:cubicBezTo>
                    <a:cubicBezTo>
                      <a:pt x="713" y="145"/>
                      <a:pt x="768" y="289"/>
                      <a:pt x="713" y="393"/>
                    </a:cubicBezTo>
                    <a:cubicBezTo>
                      <a:pt x="682" y="451"/>
                      <a:pt x="628" y="493"/>
                      <a:pt x="571" y="538"/>
                    </a:cubicBezTo>
                    <a:cubicBezTo>
                      <a:pt x="527" y="573"/>
                      <a:pt x="481" y="609"/>
                      <a:pt x="438" y="657"/>
                    </a:cubicBezTo>
                    <a:cubicBezTo>
                      <a:pt x="392" y="707"/>
                      <a:pt x="349" y="728"/>
                      <a:pt x="304" y="728"/>
                    </a:cubicBezTo>
                    <a:close/>
                    <a:moveTo>
                      <a:pt x="369" y="4"/>
                    </a:moveTo>
                    <a:cubicBezTo>
                      <a:pt x="308" y="7"/>
                      <a:pt x="229" y="42"/>
                      <a:pt x="193" y="129"/>
                    </a:cubicBezTo>
                    <a:cubicBezTo>
                      <a:pt x="172" y="181"/>
                      <a:pt x="148" y="211"/>
                      <a:pt x="119" y="250"/>
                    </a:cubicBezTo>
                    <a:cubicBezTo>
                      <a:pt x="102" y="272"/>
                      <a:pt x="83" y="297"/>
                      <a:pt x="62" y="330"/>
                    </a:cubicBezTo>
                    <a:cubicBezTo>
                      <a:pt x="4" y="419"/>
                      <a:pt x="43" y="574"/>
                      <a:pt x="142" y="650"/>
                    </a:cubicBezTo>
                    <a:cubicBezTo>
                      <a:pt x="247" y="731"/>
                      <a:pt x="337" y="762"/>
                      <a:pt x="435" y="654"/>
                    </a:cubicBezTo>
                    <a:cubicBezTo>
                      <a:pt x="478" y="605"/>
                      <a:pt x="524" y="569"/>
                      <a:pt x="569" y="535"/>
                    </a:cubicBezTo>
                    <a:cubicBezTo>
                      <a:pt x="628" y="489"/>
                      <a:pt x="679" y="449"/>
                      <a:pt x="710" y="391"/>
                    </a:cubicBezTo>
                    <a:cubicBezTo>
                      <a:pt x="763" y="290"/>
                      <a:pt x="708" y="146"/>
                      <a:pt x="649" y="84"/>
                    </a:cubicBezTo>
                    <a:cubicBezTo>
                      <a:pt x="591" y="23"/>
                      <a:pt x="375" y="5"/>
                      <a:pt x="369" y="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54"/>
              <p:cNvSpPr/>
              <p:nvPr/>
            </p:nvSpPr>
            <p:spPr>
              <a:xfrm rot="1097124">
                <a:off x="8751956" y="215556"/>
                <a:ext cx="334557" cy="272079"/>
              </a:xfrm>
              <a:custGeom>
                <a:rect b="b" l="l" r="r" t="t"/>
                <a:pathLst>
                  <a:path extrusionOk="0" h="213" w="263">
                    <a:moveTo>
                      <a:pt x="128" y="211"/>
                    </a:moveTo>
                    <a:cubicBezTo>
                      <a:pt x="125" y="211"/>
                      <a:pt x="122" y="210"/>
                      <a:pt x="119" y="210"/>
                    </a:cubicBezTo>
                    <a:cubicBezTo>
                      <a:pt x="82" y="203"/>
                      <a:pt x="20" y="190"/>
                      <a:pt x="10" y="130"/>
                    </a:cubicBezTo>
                    <a:cubicBezTo>
                      <a:pt x="0" y="68"/>
                      <a:pt x="71" y="30"/>
                      <a:pt x="114" y="13"/>
                    </a:cubicBezTo>
                    <a:cubicBezTo>
                      <a:pt x="114" y="13"/>
                      <a:pt x="114" y="13"/>
                      <a:pt x="114" y="13"/>
                    </a:cubicBezTo>
                    <a:cubicBezTo>
                      <a:pt x="147" y="0"/>
                      <a:pt x="201" y="25"/>
                      <a:pt x="233" y="57"/>
                    </a:cubicBezTo>
                    <a:cubicBezTo>
                      <a:pt x="254" y="79"/>
                      <a:pt x="263" y="101"/>
                      <a:pt x="256" y="118"/>
                    </a:cubicBezTo>
                    <a:cubicBezTo>
                      <a:pt x="238" y="162"/>
                      <a:pt x="169" y="211"/>
                      <a:pt x="128" y="211"/>
                    </a:cubicBezTo>
                    <a:close/>
                    <a:moveTo>
                      <a:pt x="134" y="14"/>
                    </a:moveTo>
                    <a:cubicBezTo>
                      <a:pt x="127" y="14"/>
                      <a:pt x="121" y="15"/>
                      <a:pt x="116" y="17"/>
                    </a:cubicBezTo>
                    <a:cubicBezTo>
                      <a:pt x="116" y="17"/>
                      <a:pt x="116" y="17"/>
                      <a:pt x="116" y="17"/>
                    </a:cubicBezTo>
                    <a:cubicBezTo>
                      <a:pt x="74" y="34"/>
                      <a:pt x="4" y="71"/>
                      <a:pt x="14" y="130"/>
                    </a:cubicBezTo>
                    <a:cubicBezTo>
                      <a:pt x="23" y="187"/>
                      <a:pt x="84" y="199"/>
                      <a:pt x="120" y="206"/>
                    </a:cubicBezTo>
                    <a:cubicBezTo>
                      <a:pt x="159" y="213"/>
                      <a:pt x="234" y="163"/>
                      <a:pt x="252" y="117"/>
                    </a:cubicBezTo>
                    <a:cubicBezTo>
                      <a:pt x="259" y="101"/>
                      <a:pt x="250" y="80"/>
                      <a:pt x="230" y="60"/>
                    </a:cubicBezTo>
                    <a:cubicBezTo>
                      <a:pt x="205" y="35"/>
                      <a:pt x="165" y="14"/>
                      <a:pt x="134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54"/>
              <p:cNvSpPr/>
              <p:nvPr/>
            </p:nvSpPr>
            <p:spPr>
              <a:xfrm rot="1097121">
                <a:off x="8691305" y="-59353"/>
                <a:ext cx="679191" cy="679190"/>
              </a:xfrm>
              <a:custGeom>
                <a:rect b="b" l="l" r="r" t="t"/>
                <a:pathLst>
                  <a:path extrusionOk="0" h="534" w="535">
                    <a:moveTo>
                      <a:pt x="183" y="533"/>
                    </a:moveTo>
                    <a:cubicBezTo>
                      <a:pt x="179" y="533"/>
                      <a:pt x="175" y="532"/>
                      <a:pt x="171" y="532"/>
                    </a:cubicBezTo>
                    <a:cubicBezTo>
                      <a:pt x="116" y="525"/>
                      <a:pt x="0" y="417"/>
                      <a:pt x="7" y="351"/>
                    </a:cubicBezTo>
                    <a:cubicBezTo>
                      <a:pt x="17" y="262"/>
                      <a:pt x="64" y="213"/>
                      <a:pt x="95" y="181"/>
                    </a:cubicBezTo>
                    <a:cubicBezTo>
                      <a:pt x="136" y="138"/>
                      <a:pt x="160" y="109"/>
                      <a:pt x="207" y="41"/>
                    </a:cubicBezTo>
                    <a:cubicBezTo>
                      <a:pt x="221" y="20"/>
                      <a:pt x="246" y="8"/>
                      <a:pt x="281" y="5"/>
                    </a:cubicBezTo>
                    <a:cubicBezTo>
                      <a:pt x="344" y="0"/>
                      <a:pt x="432" y="29"/>
                      <a:pt x="468" y="67"/>
                    </a:cubicBezTo>
                    <a:cubicBezTo>
                      <a:pt x="516" y="117"/>
                      <a:pt x="535" y="230"/>
                      <a:pt x="502" y="271"/>
                    </a:cubicBezTo>
                    <a:cubicBezTo>
                      <a:pt x="486" y="291"/>
                      <a:pt x="456" y="324"/>
                      <a:pt x="424" y="360"/>
                    </a:cubicBezTo>
                    <a:cubicBezTo>
                      <a:pt x="394" y="392"/>
                      <a:pt x="363" y="426"/>
                      <a:pt x="344" y="450"/>
                    </a:cubicBezTo>
                    <a:cubicBezTo>
                      <a:pt x="305" y="497"/>
                      <a:pt x="234" y="533"/>
                      <a:pt x="183" y="533"/>
                    </a:cubicBezTo>
                    <a:close/>
                    <a:moveTo>
                      <a:pt x="297" y="9"/>
                    </a:moveTo>
                    <a:cubicBezTo>
                      <a:pt x="292" y="9"/>
                      <a:pt x="286" y="9"/>
                      <a:pt x="281" y="9"/>
                    </a:cubicBezTo>
                    <a:cubicBezTo>
                      <a:pt x="248" y="12"/>
                      <a:pt x="224" y="24"/>
                      <a:pt x="210" y="43"/>
                    </a:cubicBezTo>
                    <a:cubicBezTo>
                      <a:pt x="163" y="112"/>
                      <a:pt x="139" y="141"/>
                      <a:pt x="98" y="183"/>
                    </a:cubicBezTo>
                    <a:cubicBezTo>
                      <a:pt x="67" y="216"/>
                      <a:pt x="21" y="264"/>
                      <a:pt x="12" y="351"/>
                    </a:cubicBezTo>
                    <a:cubicBezTo>
                      <a:pt x="5" y="415"/>
                      <a:pt x="119" y="521"/>
                      <a:pt x="171" y="528"/>
                    </a:cubicBezTo>
                    <a:cubicBezTo>
                      <a:pt x="222" y="534"/>
                      <a:pt x="299" y="497"/>
                      <a:pt x="341" y="447"/>
                    </a:cubicBezTo>
                    <a:cubicBezTo>
                      <a:pt x="360" y="424"/>
                      <a:pt x="391" y="390"/>
                      <a:pt x="421" y="357"/>
                    </a:cubicBezTo>
                    <a:cubicBezTo>
                      <a:pt x="453" y="322"/>
                      <a:pt x="483" y="288"/>
                      <a:pt x="499" y="268"/>
                    </a:cubicBezTo>
                    <a:cubicBezTo>
                      <a:pt x="529" y="232"/>
                      <a:pt x="516" y="123"/>
                      <a:pt x="465" y="70"/>
                    </a:cubicBezTo>
                    <a:cubicBezTo>
                      <a:pt x="436" y="39"/>
                      <a:pt x="363" y="9"/>
                      <a:pt x="297" y="9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54"/>
              <p:cNvSpPr/>
              <p:nvPr/>
            </p:nvSpPr>
            <p:spPr>
              <a:xfrm rot="1097124">
                <a:off x="8255421" y="-450502"/>
                <a:ext cx="1356366" cy="1626425"/>
              </a:xfrm>
              <a:custGeom>
                <a:rect b="b" l="l" r="r" t="t"/>
                <a:pathLst>
                  <a:path extrusionOk="0" h="1278" w="1068">
                    <a:moveTo>
                      <a:pt x="352" y="1268"/>
                    </a:moveTo>
                    <a:cubicBezTo>
                      <a:pt x="320" y="1268"/>
                      <a:pt x="292" y="1258"/>
                      <a:pt x="270" y="1247"/>
                    </a:cubicBezTo>
                    <a:cubicBezTo>
                      <a:pt x="208" y="1215"/>
                      <a:pt x="165" y="1155"/>
                      <a:pt x="162" y="1117"/>
                    </a:cubicBezTo>
                    <a:cubicBezTo>
                      <a:pt x="157" y="1070"/>
                      <a:pt x="116" y="967"/>
                      <a:pt x="77" y="868"/>
                    </a:cubicBezTo>
                    <a:cubicBezTo>
                      <a:pt x="60" y="823"/>
                      <a:pt x="43" y="781"/>
                      <a:pt x="30" y="745"/>
                    </a:cubicBezTo>
                    <a:cubicBezTo>
                      <a:pt x="0" y="662"/>
                      <a:pt x="46" y="568"/>
                      <a:pt x="162" y="475"/>
                    </a:cubicBezTo>
                    <a:cubicBezTo>
                      <a:pt x="220" y="429"/>
                      <a:pt x="310" y="297"/>
                      <a:pt x="321" y="195"/>
                    </a:cubicBezTo>
                    <a:cubicBezTo>
                      <a:pt x="330" y="100"/>
                      <a:pt x="442" y="58"/>
                      <a:pt x="510" y="33"/>
                    </a:cubicBezTo>
                    <a:cubicBezTo>
                      <a:pt x="515" y="31"/>
                      <a:pt x="521" y="29"/>
                      <a:pt x="526" y="27"/>
                    </a:cubicBezTo>
                    <a:cubicBezTo>
                      <a:pt x="594" y="0"/>
                      <a:pt x="888" y="104"/>
                      <a:pt x="957" y="179"/>
                    </a:cubicBezTo>
                    <a:cubicBezTo>
                      <a:pt x="1026" y="256"/>
                      <a:pt x="1040" y="366"/>
                      <a:pt x="1054" y="473"/>
                    </a:cubicBezTo>
                    <a:cubicBezTo>
                      <a:pt x="1068" y="582"/>
                      <a:pt x="964" y="810"/>
                      <a:pt x="863" y="894"/>
                    </a:cubicBezTo>
                    <a:cubicBezTo>
                      <a:pt x="835" y="917"/>
                      <a:pt x="800" y="948"/>
                      <a:pt x="760" y="984"/>
                    </a:cubicBezTo>
                    <a:cubicBezTo>
                      <a:pt x="657" y="1076"/>
                      <a:pt x="529" y="1190"/>
                      <a:pt x="434" y="1245"/>
                    </a:cubicBezTo>
                    <a:cubicBezTo>
                      <a:pt x="405" y="1262"/>
                      <a:pt x="377" y="1268"/>
                      <a:pt x="352" y="1268"/>
                    </a:cubicBezTo>
                    <a:close/>
                    <a:moveTo>
                      <a:pt x="555" y="27"/>
                    </a:moveTo>
                    <a:cubicBezTo>
                      <a:pt x="543" y="27"/>
                      <a:pt x="534" y="28"/>
                      <a:pt x="527" y="31"/>
                    </a:cubicBezTo>
                    <a:cubicBezTo>
                      <a:pt x="522" y="33"/>
                      <a:pt x="517" y="35"/>
                      <a:pt x="511" y="37"/>
                    </a:cubicBezTo>
                    <a:cubicBezTo>
                      <a:pt x="445" y="62"/>
                      <a:pt x="334" y="103"/>
                      <a:pt x="325" y="195"/>
                    </a:cubicBezTo>
                    <a:cubicBezTo>
                      <a:pt x="314" y="299"/>
                      <a:pt x="223" y="432"/>
                      <a:pt x="165" y="479"/>
                    </a:cubicBezTo>
                    <a:cubicBezTo>
                      <a:pt x="50" y="570"/>
                      <a:pt x="5" y="662"/>
                      <a:pt x="34" y="744"/>
                    </a:cubicBezTo>
                    <a:cubicBezTo>
                      <a:pt x="47" y="779"/>
                      <a:pt x="64" y="821"/>
                      <a:pt x="81" y="866"/>
                    </a:cubicBezTo>
                    <a:cubicBezTo>
                      <a:pt x="120" y="966"/>
                      <a:pt x="161" y="1069"/>
                      <a:pt x="166" y="1116"/>
                    </a:cubicBezTo>
                    <a:cubicBezTo>
                      <a:pt x="169" y="1153"/>
                      <a:pt x="211" y="1212"/>
                      <a:pt x="272" y="1243"/>
                    </a:cubicBezTo>
                    <a:cubicBezTo>
                      <a:pt x="310" y="1263"/>
                      <a:pt x="368" y="1278"/>
                      <a:pt x="432" y="1241"/>
                    </a:cubicBezTo>
                    <a:cubicBezTo>
                      <a:pt x="527" y="1187"/>
                      <a:pt x="654" y="1073"/>
                      <a:pt x="757" y="981"/>
                    </a:cubicBezTo>
                    <a:cubicBezTo>
                      <a:pt x="798" y="945"/>
                      <a:pt x="832" y="914"/>
                      <a:pt x="860" y="891"/>
                    </a:cubicBezTo>
                    <a:cubicBezTo>
                      <a:pt x="961" y="808"/>
                      <a:pt x="1064" y="581"/>
                      <a:pt x="1050" y="474"/>
                    </a:cubicBezTo>
                    <a:cubicBezTo>
                      <a:pt x="1036" y="367"/>
                      <a:pt x="1022" y="257"/>
                      <a:pt x="954" y="182"/>
                    </a:cubicBezTo>
                    <a:cubicBezTo>
                      <a:pt x="916" y="141"/>
                      <a:pt x="818" y="96"/>
                      <a:pt x="739" y="69"/>
                    </a:cubicBezTo>
                    <a:cubicBezTo>
                      <a:pt x="662" y="42"/>
                      <a:pt x="595" y="27"/>
                      <a:pt x="555" y="2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0" name="Google Shape;560;p54"/>
            <p:cNvGrpSpPr/>
            <p:nvPr/>
          </p:nvGrpSpPr>
          <p:grpSpPr>
            <a:xfrm>
              <a:off x="7742538" y="2898764"/>
              <a:ext cx="3179607" cy="3234795"/>
              <a:chOff x="7742538" y="2898764"/>
              <a:chExt cx="3179607" cy="3234795"/>
            </a:xfrm>
          </p:grpSpPr>
          <p:sp>
            <p:nvSpPr>
              <p:cNvPr id="561" name="Google Shape;561;p54"/>
              <p:cNvSpPr/>
              <p:nvPr/>
            </p:nvSpPr>
            <p:spPr>
              <a:xfrm rot="-5009678">
                <a:off x="8193913" y="3144011"/>
                <a:ext cx="1479372" cy="1104487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54"/>
              <p:cNvSpPr/>
              <p:nvPr/>
            </p:nvSpPr>
            <p:spPr>
              <a:xfrm rot="-5009680">
                <a:off x="8425269" y="3263393"/>
                <a:ext cx="1011777" cy="784025"/>
              </a:xfrm>
              <a:custGeom>
                <a:rect b="b" l="l" r="r" t="t"/>
                <a:pathLst>
                  <a:path extrusionOk="0" h="618" w="796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54"/>
              <p:cNvSpPr/>
              <p:nvPr/>
            </p:nvSpPr>
            <p:spPr>
              <a:xfrm rot="-5009682">
                <a:off x="9468138" y="4013818"/>
                <a:ext cx="975497" cy="967435"/>
              </a:xfrm>
              <a:custGeom>
                <a:rect b="b" l="l" r="r" t="t"/>
                <a:pathLst>
                  <a:path extrusionOk="0" h="762" w="768">
                    <a:moveTo>
                      <a:pt x="304" y="728"/>
                    </a:moveTo>
                    <a:cubicBezTo>
                      <a:pt x="252" y="728"/>
                      <a:pt x="198" y="698"/>
                      <a:pt x="139" y="653"/>
                    </a:cubicBezTo>
                    <a:cubicBezTo>
                      <a:pt x="39" y="576"/>
                      <a:pt x="0" y="418"/>
                      <a:pt x="58" y="328"/>
                    </a:cubicBezTo>
                    <a:cubicBezTo>
                      <a:pt x="80" y="295"/>
                      <a:pt x="99" y="270"/>
                      <a:pt x="115" y="248"/>
                    </a:cubicBezTo>
                    <a:cubicBezTo>
                      <a:pt x="145" y="209"/>
                      <a:pt x="168" y="178"/>
                      <a:pt x="189" y="128"/>
                    </a:cubicBezTo>
                    <a:cubicBezTo>
                      <a:pt x="226" y="39"/>
                      <a:pt x="306" y="3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78" y="1"/>
                      <a:pt x="592" y="19"/>
                      <a:pt x="652" y="82"/>
                    </a:cubicBezTo>
                    <a:cubicBezTo>
                      <a:pt x="713" y="145"/>
                      <a:pt x="768" y="289"/>
                      <a:pt x="713" y="393"/>
                    </a:cubicBezTo>
                    <a:cubicBezTo>
                      <a:pt x="682" y="451"/>
                      <a:pt x="628" y="493"/>
                      <a:pt x="571" y="538"/>
                    </a:cubicBezTo>
                    <a:cubicBezTo>
                      <a:pt x="527" y="573"/>
                      <a:pt x="481" y="609"/>
                      <a:pt x="438" y="657"/>
                    </a:cubicBezTo>
                    <a:cubicBezTo>
                      <a:pt x="392" y="707"/>
                      <a:pt x="349" y="728"/>
                      <a:pt x="304" y="728"/>
                    </a:cubicBezTo>
                    <a:close/>
                    <a:moveTo>
                      <a:pt x="369" y="4"/>
                    </a:moveTo>
                    <a:cubicBezTo>
                      <a:pt x="308" y="7"/>
                      <a:pt x="229" y="42"/>
                      <a:pt x="193" y="129"/>
                    </a:cubicBezTo>
                    <a:cubicBezTo>
                      <a:pt x="172" y="181"/>
                      <a:pt x="148" y="211"/>
                      <a:pt x="119" y="250"/>
                    </a:cubicBezTo>
                    <a:cubicBezTo>
                      <a:pt x="102" y="272"/>
                      <a:pt x="83" y="297"/>
                      <a:pt x="62" y="330"/>
                    </a:cubicBezTo>
                    <a:cubicBezTo>
                      <a:pt x="4" y="419"/>
                      <a:pt x="43" y="574"/>
                      <a:pt x="142" y="650"/>
                    </a:cubicBezTo>
                    <a:cubicBezTo>
                      <a:pt x="247" y="731"/>
                      <a:pt x="337" y="762"/>
                      <a:pt x="435" y="654"/>
                    </a:cubicBezTo>
                    <a:cubicBezTo>
                      <a:pt x="478" y="605"/>
                      <a:pt x="524" y="569"/>
                      <a:pt x="569" y="535"/>
                    </a:cubicBezTo>
                    <a:cubicBezTo>
                      <a:pt x="628" y="489"/>
                      <a:pt x="679" y="449"/>
                      <a:pt x="710" y="391"/>
                    </a:cubicBezTo>
                    <a:cubicBezTo>
                      <a:pt x="763" y="290"/>
                      <a:pt x="708" y="146"/>
                      <a:pt x="649" y="84"/>
                    </a:cubicBezTo>
                    <a:cubicBezTo>
                      <a:pt x="591" y="23"/>
                      <a:pt x="375" y="5"/>
                      <a:pt x="369" y="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54"/>
              <p:cNvSpPr/>
              <p:nvPr/>
            </p:nvSpPr>
            <p:spPr>
              <a:xfrm rot="-5009679">
                <a:off x="9862062" y="4473322"/>
                <a:ext cx="334571" cy="272092"/>
              </a:xfrm>
              <a:custGeom>
                <a:rect b="b" l="l" r="r" t="t"/>
                <a:pathLst>
                  <a:path extrusionOk="0" h="213" w="263">
                    <a:moveTo>
                      <a:pt x="128" y="211"/>
                    </a:moveTo>
                    <a:cubicBezTo>
                      <a:pt x="125" y="211"/>
                      <a:pt x="122" y="210"/>
                      <a:pt x="119" y="210"/>
                    </a:cubicBezTo>
                    <a:cubicBezTo>
                      <a:pt x="82" y="203"/>
                      <a:pt x="20" y="190"/>
                      <a:pt x="10" y="130"/>
                    </a:cubicBezTo>
                    <a:cubicBezTo>
                      <a:pt x="0" y="68"/>
                      <a:pt x="71" y="30"/>
                      <a:pt x="114" y="13"/>
                    </a:cubicBezTo>
                    <a:cubicBezTo>
                      <a:pt x="114" y="13"/>
                      <a:pt x="114" y="13"/>
                      <a:pt x="114" y="13"/>
                    </a:cubicBezTo>
                    <a:cubicBezTo>
                      <a:pt x="147" y="0"/>
                      <a:pt x="201" y="25"/>
                      <a:pt x="233" y="57"/>
                    </a:cubicBezTo>
                    <a:cubicBezTo>
                      <a:pt x="254" y="79"/>
                      <a:pt x="263" y="101"/>
                      <a:pt x="256" y="118"/>
                    </a:cubicBezTo>
                    <a:cubicBezTo>
                      <a:pt x="238" y="162"/>
                      <a:pt x="169" y="211"/>
                      <a:pt x="128" y="211"/>
                    </a:cubicBezTo>
                    <a:close/>
                    <a:moveTo>
                      <a:pt x="134" y="14"/>
                    </a:moveTo>
                    <a:cubicBezTo>
                      <a:pt x="127" y="14"/>
                      <a:pt x="121" y="15"/>
                      <a:pt x="116" y="17"/>
                    </a:cubicBezTo>
                    <a:cubicBezTo>
                      <a:pt x="116" y="17"/>
                      <a:pt x="116" y="17"/>
                      <a:pt x="116" y="17"/>
                    </a:cubicBezTo>
                    <a:cubicBezTo>
                      <a:pt x="74" y="34"/>
                      <a:pt x="4" y="71"/>
                      <a:pt x="14" y="130"/>
                    </a:cubicBezTo>
                    <a:cubicBezTo>
                      <a:pt x="23" y="187"/>
                      <a:pt x="84" y="199"/>
                      <a:pt x="120" y="206"/>
                    </a:cubicBezTo>
                    <a:cubicBezTo>
                      <a:pt x="159" y="213"/>
                      <a:pt x="234" y="163"/>
                      <a:pt x="252" y="117"/>
                    </a:cubicBezTo>
                    <a:cubicBezTo>
                      <a:pt x="259" y="101"/>
                      <a:pt x="250" y="80"/>
                      <a:pt x="230" y="60"/>
                    </a:cubicBezTo>
                    <a:cubicBezTo>
                      <a:pt x="205" y="35"/>
                      <a:pt x="165" y="14"/>
                      <a:pt x="134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54"/>
              <p:cNvSpPr/>
              <p:nvPr/>
            </p:nvSpPr>
            <p:spPr>
              <a:xfrm rot="-5009678">
                <a:off x="7802900" y="4477928"/>
                <a:ext cx="1598286" cy="1547896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54"/>
              <p:cNvSpPr/>
              <p:nvPr/>
            </p:nvSpPr>
            <p:spPr>
              <a:xfrm rot="-5009678">
                <a:off x="8673642" y="5101410"/>
                <a:ext cx="395037" cy="437361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54"/>
              <p:cNvSpPr/>
              <p:nvPr/>
            </p:nvSpPr>
            <p:spPr>
              <a:xfrm rot="-5009682">
                <a:off x="8095727" y="4676293"/>
                <a:ext cx="1076271" cy="1233479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54"/>
              <p:cNvSpPr/>
              <p:nvPr/>
            </p:nvSpPr>
            <p:spPr>
              <a:xfrm rot="-5009679">
                <a:off x="9597086" y="4175007"/>
                <a:ext cx="679221" cy="679220"/>
              </a:xfrm>
              <a:custGeom>
                <a:rect b="b" l="l" r="r" t="t"/>
                <a:pathLst>
                  <a:path extrusionOk="0" h="534" w="535">
                    <a:moveTo>
                      <a:pt x="183" y="533"/>
                    </a:moveTo>
                    <a:cubicBezTo>
                      <a:pt x="179" y="533"/>
                      <a:pt x="175" y="532"/>
                      <a:pt x="171" y="532"/>
                    </a:cubicBezTo>
                    <a:cubicBezTo>
                      <a:pt x="116" y="525"/>
                      <a:pt x="0" y="417"/>
                      <a:pt x="7" y="351"/>
                    </a:cubicBezTo>
                    <a:cubicBezTo>
                      <a:pt x="17" y="262"/>
                      <a:pt x="64" y="213"/>
                      <a:pt x="95" y="181"/>
                    </a:cubicBezTo>
                    <a:cubicBezTo>
                      <a:pt x="136" y="138"/>
                      <a:pt x="160" y="109"/>
                      <a:pt x="207" y="41"/>
                    </a:cubicBezTo>
                    <a:cubicBezTo>
                      <a:pt x="221" y="20"/>
                      <a:pt x="246" y="8"/>
                      <a:pt x="281" y="5"/>
                    </a:cubicBezTo>
                    <a:cubicBezTo>
                      <a:pt x="344" y="0"/>
                      <a:pt x="432" y="29"/>
                      <a:pt x="468" y="67"/>
                    </a:cubicBezTo>
                    <a:cubicBezTo>
                      <a:pt x="516" y="117"/>
                      <a:pt x="535" y="230"/>
                      <a:pt x="502" y="271"/>
                    </a:cubicBezTo>
                    <a:cubicBezTo>
                      <a:pt x="486" y="291"/>
                      <a:pt x="456" y="324"/>
                      <a:pt x="424" y="360"/>
                    </a:cubicBezTo>
                    <a:cubicBezTo>
                      <a:pt x="394" y="392"/>
                      <a:pt x="363" y="426"/>
                      <a:pt x="344" y="450"/>
                    </a:cubicBezTo>
                    <a:cubicBezTo>
                      <a:pt x="305" y="497"/>
                      <a:pt x="234" y="533"/>
                      <a:pt x="183" y="533"/>
                    </a:cubicBezTo>
                    <a:close/>
                    <a:moveTo>
                      <a:pt x="297" y="9"/>
                    </a:moveTo>
                    <a:cubicBezTo>
                      <a:pt x="292" y="9"/>
                      <a:pt x="286" y="9"/>
                      <a:pt x="281" y="9"/>
                    </a:cubicBezTo>
                    <a:cubicBezTo>
                      <a:pt x="248" y="12"/>
                      <a:pt x="224" y="24"/>
                      <a:pt x="210" y="43"/>
                    </a:cubicBezTo>
                    <a:cubicBezTo>
                      <a:pt x="163" y="112"/>
                      <a:pt x="139" y="141"/>
                      <a:pt x="98" y="183"/>
                    </a:cubicBezTo>
                    <a:cubicBezTo>
                      <a:pt x="67" y="216"/>
                      <a:pt x="21" y="264"/>
                      <a:pt x="12" y="351"/>
                    </a:cubicBezTo>
                    <a:cubicBezTo>
                      <a:pt x="5" y="415"/>
                      <a:pt x="119" y="521"/>
                      <a:pt x="171" y="528"/>
                    </a:cubicBezTo>
                    <a:cubicBezTo>
                      <a:pt x="222" y="534"/>
                      <a:pt x="299" y="497"/>
                      <a:pt x="341" y="447"/>
                    </a:cubicBezTo>
                    <a:cubicBezTo>
                      <a:pt x="360" y="424"/>
                      <a:pt x="391" y="390"/>
                      <a:pt x="421" y="357"/>
                    </a:cubicBezTo>
                    <a:cubicBezTo>
                      <a:pt x="453" y="322"/>
                      <a:pt x="483" y="288"/>
                      <a:pt x="499" y="268"/>
                    </a:cubicBezTo>
                    <a:cubicBezTo>
                      <a:pt x="529" y="232"/>
                      <a:pt x="516" y="123"/>
                      <a:pt x="465" y="70"/>
                    </a:cubicBezTo>
                    <a:cubicBezTo>
                      <a:pt x="436" y="39"/>
                      <a:pt x="363" y="9"/>
                      <a:pt x="297" y="9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54"/>
              <p:cNvSpPr/>
              <p:nvPr/>
            </p:nvSpPr>
            <p:spPr>
              <a:xfrm rot="-5009680">
                <a:off x="9359081" y="3779783"/>
                <a:ext cx="1356427" cy="1626497"/>
              </a:xfrm>
              <a:custGeom>
                <a:rect b="b" l="l" r="r" t="t"/>
                <a:pathLst>
                  <a:path extrusionOk="0" h="1278" w="1068">
                    <a:moveTo>
                      <a:pt x="352" y="1268"/>
                    </a:moveTo>
                    <a:cubicBezTo>
                      <a:pt x="320" y="1268"/>
                      <a:pt x="292" y="1258"/>
                      <a:pt x="270" y="1247"/>
                    </a:cubicBezTo>
                    <a:cubicBezTo>
                      <a:pt x="208" y="1215"/>
                      <a:pt x="165" y="1155"/>
                      <a:pt x="162" y="1117"/>
                    </a:cubicBezTo>
                    <a:cubicBezTo>
                      <a:pt x="157" y="1070"/>
                      <a:pt x="116" y="967"/>
                      <a:pt x="77" y="868"/>
                    </a:cubicBezTo>
                    <a:cubicBezTo>
                      <a:pt x="60" y="823"/>
                      <a:pt x="43" y="781"/>
                      <a:pt x="30" y="745"/>
                    </a:cubicBezTo>
                    <a:cubicBezTo>
                      <a:pt x="0" y="662"/>
                      <a:pt x="46" y="568"/>
                      <a:pt x="162" y="475"/>
                    </a:cubicBezTo>
                    <a:cubicBezTo>
                      <a:pt x="220" y="429"/>
                      <a:pt x="310" y="297"/>
                      <a:pt x="321" y="195"/>
                    </a:cubicBezTo>
                    <a:cubicBezTo>
                      <a:pt x="330" y="100"/>
                      <a:pt x="442" y="58"/>
                      <a:pt x="510" y="33"/>
                    </a:cubicBezTo>
                    <a:cubicBezTo>
                      <a:pt x="515" y="31"/>
                      <a:pt x="521" y="29"/>
                      <a:pt x="526" y="27"/>
                    </a:cubicBezTo>
                    <a:cubicBezTo>
                      <a:pt x="594" y="0"/>
                      <a:pt x="888" y="104"/>
                      <a:pt x="957" y="179"/>
                    </a:cubicBezTo>
                    <a:cubicBezTo>
                      <a:pt x="1026" y="256"/>
                      <a:pt x="1040" y="366"/>
                      <a:pt x="1054" y="473"/>
                    </a:cubicBezTo>
                    <a:cubicBezTo>
                      <a:pt x="1068" y="582"/>
                      <a:pt x="964" y="810"/>
                      <a:pt x="863" y="894"/>
                    </a:cubicBezTo>
                    <a:cubicBezTo>
                      <a:pt x="835" y="917"/>
                      <a:pt x="800" y="948"/>
                      <a:pt x="760" y="984"/>
                    </a:cubicBezTo>
                    <a:cubicBezTo>
                      <a:pt x="657" y="1076"/>
                      <a:pt x="529" y="1190"/>
                      <a:pt x="434" y="1245"/>
                    </a:cubicBezTo>
                    <a:cubicBezTo>
                      <a:pt x="405" y="1262"/>
                      <a:pt x="377" y="1268"/>
                      <a:pt x="352" y="1268"/>
                    </a:cubicBezTo>
                    <a:close/>
                    <a:moveTo>
                      <a:pt x="555" y="27"/>
                    </a:moveTo>
                    <a:cubicBezTo>
                      <a:pt x="543" y="27"/>
                      <a:pt x="534" y="28"/>
                      <a:pt x="527" y="31"/>
                    </a:cubicBezTo>
                    <a:cubicBezTo>
                      <a:pt x="522" y="33"/>
                      <a:pt x="517" y="35"/>
                      <a:pt x="511" y="37"/>
                    </a:cubicBezTo>
                    <a:cubicBezTo>
                      <a:pt x="445" y="62"/>
                      <a:pt x="334" y="103"/>
                      <a:pt x="325" y="195"/>
                    </a:cubicBezTo>
                    <a:cubicBezTo>
                      <a:pt x="314" y="299"/>
                      <a:pt x="223" y="432"/>
                      <a:pt x="165" y="479"/>
                    </a:cubicBezTo>
                    <a:cubicBezTo>
                      <a:pt x="50" y="570"/>
                      <a:pt x="5" y="662"/>
                      <a:pt x="34" y="744"/>
                    </a:cubicBezTo>
                    <a:cubicBezTo>
                      <a:pt x="47" y="779"/>
                      <a:pt x="64" y="821"/>
                      <a:pt x="81" y="866"/>
                    </a:cubicBezTo>
                    <a:cubicBezTo>
                      <a:pt x="120" y="966"/>
                      <a:pt x="161" y="1069"/>
                      <a:pt x="166" y="1116"/>
                    </a:cubicBezTo>
                    <a:cubicBezTo>
                      <a:pt x="169" y="1153"/>
                      <a:pt x="211" y="1212"/>
                      <a:pt x="272" y="1243"/>
                    </a:cubicBezTo>
                    <a:cubicBezTo>
                      <a:pt x="310" y="1263"/>
                      <a:pt x="368" y="1278"/>
                      <a:pt x="432" y="1241"/>
                    </a:cubicBezTo>
                    <a:cubicBezTo>
                      <a:pt x="527" y="1187"/>
                      <a:pt x="654" y="1073"/>
                      <a:pt x="757" y="981"/>
                    </a:cubicBezTo>
                    <a:cubicBezTo>
                      <a:pt x="798" y="945"/>
                      <a:pt x="832" y="914"/>
                      <a:pt x="860" y="891"/>
                    </a:cubicBezTo>
                    <a:cubicBezTo>
                      <a:pt x="961" y="808"/>
                      <a:pt x="1064" y="581"/>
                      <a:pt x="1050" y="474"/>
                    </a:cubicBezTo>
                    <a:cubicBezTo>
                      <a:pt x="1036" y="367"/>
                      <a:pt x="1022" y="257"/>
                      <a:pt x="954" y="182"/>
                    </a:cubicBezTo>
                    <a:cubicBezTo>
                      <a:pt x="916" y="141"/>
                      <a:pt x="818" y="96"/>
                      <a:pt x="739" y="69"/>
                    </a:cubicBezTo>
                    <a:cubicBezTo>
                      <a:pt x="662" y="42"/>
                      <a:pt x="595" y="27"/>
                      <a:pt x="555" y="2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70" name="Google Shape;570;p54"/>
          <p:cNvGrpSpPr/>
          <p:nvPr/>
        </p:nvGrpSpPr>
        <p:grpSpPr>
          <a:xfrm>
            <a:off x="-350954" y="4082100"/>
            <a:ext cx="9304317" cy="1566260"/>
            <a:chOff x="-350954" y="4082100"/>
            <a:chExt cx="9304317" cy="1566260"/>
          </a:xfrm>
        </p:grpSpPr>
        <p:pic>
          <p:nvPicPr>
            <p:cNvPr id="571" name="Google Shape;571;p5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7102441">
              <a:off x="8255154" y="4849787"/>
              <a:ext cx="605145" cy="5724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2" name="Google Shape;572;p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6076603">
              <a:off x="423200" y="4786643"/>
              <a:ext cx="771294" cy="8088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3" name="Google Shape;573;p5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350954" y="4082100"/>
              <a:ext cx="545374" cy="651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4" name="Google Shape;574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5"/>
          <p:cNvSpPr txBox="1"/>
          <p:nvPr>
            <p:ph type="title"/>
          </p:nvPr>
        </p:nvSpPr>
        <p:spPr>
          <a:xfrm>
            <a:off x="722376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77" name="Google Shape;577;p55"/>
          <p:cNvGrpSpPr/>
          <p:nvPr/>
        </p:nvGrpSpPr>
        <p:grpSpPr>
          <a:xfrm>
            <a:off x="-1450692" y="-1515305"/>
            <a:ext cx="13364303" cy="8738757"/>
            <a:chOff x="-1450692" y="-1515305"/>
            <a:chExt cx="13364303" cy="8738757"/>
          </a:xfrm>
        </p:grpSpPr>
        <p:grpSp>
          <p:nvGrpSpPr>
            <p:cNvPr id="578" name="Google Shape;578;p55"/>
            <p:cNvGrpSpPr/>
            <p:nvPr/>
          </p:nvGrpSpPr>
          <p:grpSpPr>
            <a:xfrm flipH="1" rot="1317341">
              <a:off x="-1053734" y="3806001"/>
              <a:ext cx="3667008" cy="2834720"/>
              <a:chOff x="-2212987" y="-1005507"/>
              <a:chExt cx="3666902" cy="2834639"/>
            </a:xfrm>
          </p:grpSpPr>
          <p:sp>
            <p:nvSpPr>
              <p:cNvPr id="579" name="Google Shape;579;p55"/>
              <p:cNvSpPr/>
              <p:nvPr/>
            </p:nvSpPr>
            <p:spPr>
              <a:xfrm rot="-280549">
                <a:off x="-24932" y="-582158"/>
                <a:ext cx="1427693" cy="1313328"/>
              </a:xfrm>
              <a:custGeom>
                <a:rect b="b" l="l" r="r" t="t"/>
                <a:pathLst>
                  <a:path extrusionOk="0" h="1091" w="1189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p55"/>
              <p:cNvSpPr/>
              <p:nvPr/>
            </p:nvSpPr>
            <p:spPr>
              <a:xfrm rot="-280535">
                <a:off x="448947" y="-89603"/>
                <a:ext cx="320230" cy="316418"/>
              </a:xfrm>
              <a:custGeom>
                <a:rect b="b" l="l" r="r" t="t"/>
                <a:pathLst>
                  <a:path extrusionOk="0" h="264" w="265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55"/>
              <p:cNvSpPr/>
              <p:nvPr/>
            </p:nvSpPr>
            <p:spPr>
              <a:xfrm rot="-280549">
                <a:off x="-2110468" y="-900562"/>
                <a:ext cx="2681924" cy="2624750"/>
              </a:xfrm>
              <a:custGeom>
                <a:rect b="b" l="l" r="r" t="t"/>
                <a:pathLst>
                  <a:path extrusionOk="0" h="2183" w="2232">
                    <a:moveTo>
                      <a:pt x="1757" y="2149"/>
                    </a:moveTo>
                    <a:cubicBezTo>
                      <a:pt x="1722" y="2149"/>
                      <a:pt x="1689" y="2143"/>
                      <a:pt x="1661" y="2130"/>
                    </a:cubicBezTo>
                    <a:cubicBezTo>
                      <a:pt x="1543" y="2071"/>
                      <a:pt x="1444" y="2029"/>
                      <a:pt x="1350" y="1996"/>
                    </a:cubicBezTo>
                    <a:cubicBezTo>
                      <a:pt x="1328" y="1989"/>
                      <a:pt x="1228" y="1969"/>
                      <a:pt x="1102" y="1943"/>
                    </a:cubicBezTo>
                    <a:cubicBezTo>
                      <a:pt x="1020" y="1927"/>
                      <a:pt x="928" y="1909"/>
                      <a:pt x="838" y="1890"/>
                    </a:cubicBezTo>
                    <a:cubicBezTo>
                      <a:pt x="653" y="1851"/>
                      <a:pt x="503" y="1742"/>
                      <a:pt x="422" y="1683"/>
                    </a:cubicBezTo>
                    <a:cubicBezTo>
                      <a:pt x="399" y="1666"/>
                      <a:pt x="381" y="1653"/>
                      <a:pt x="369" y="1646"/>
                    </a:cubicBezTo>
                    <a:cubicBezTo>
                      <a:pt x="304" y="1609"/>
                      <a:pt x="179" y="1198"/>
                      <a:pt x="100" y="837"/>
                    </a:cubicBezTo>
                    <a:cubicBezTo>
                      <a:pt x="23" y="484"/>
                      <a:pt x="0" y="239"/>
                      <a:pt x="40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104" y="95"/>
                      <a:pt x="282" y="35"/>
                      <a:pt x="420" y="16"/>
                    </a:cubicBezTo>
                    <a:cubicBezTo>
                      <a:pt x="542" y="0"/>
                      <a:pt x="640" y="13"/>
                      <a:pt x="689" y="52"/>
                    </a:cubicBezTo>
                    <a:cubicBezTo>
                      <a:pt x="821" y="158"/>
                      <a:pt x="920" y="360"/>
                      <a:pt x="938" y="399"/>
                    </a:cubicBezTo>
                    <a:cubicBezTo>
                      <a:pt x="981" y="491"/>
                      <a:pt x="1054" y="604"/>
                      <a:pt x="1154" y="734"/>
                    </a:cubicBezTo>
                    <a:cubicBezTo>
                      <a:pt x="1186" y="776"/>
                      <a:pt x="1241" y="806"/>
                      <a:pt x="1297" y="811"/>
                    </a:cubicBezTo>
                    <a:cubicBezTo>
                      <a:pt x="1336" y="815"/>
                      <a:pt x="1369" y="806"/>
                      <a:pt x="1391" y="786"/>
                    </a:cubicBezTo>
                    <a:cubicBezTo>
                      <a:pt x="1397" y="780"/>
                      <a:pt x="1397" y="780"/>
                      <a:pt x="1397" y="780"/>
                    </a:cubicBezTo>
                    <a:cubicBezTo>
                      <a:pt x="1451" y="733"/>
                      <a:pt x="1516" y="673"/>
                      <a:pt x="1585" y="675"/>
                    </a:cubicBezTo>
                    <a:cubicBezTo>
                      <a:pt x="1708" y="679"/>
                      <a:pt x="1781" y="778"/>
                      <a:pt x="1797" y="813"/>
                    </a:cubicBezTo>
                    <a:cubicBezTo>
                      <a:pt x="1814" y="850"/>
                      <a:pt x="1797" y="1031"/>
                      <a:pt x="1718" y="1078"/>
                    </a:cubicBezTo>
                    <a:cubicBezTo>
                      <a:pt x="1680" y="1100"/>
                      <a:pt x="1623" y="1104"/>
                      <a:pt x="1572" y="1108"/>
                    </a:cubicBezTo>
                    <a:cubicBezTo>
                      <a:pt x="1517" y="1112"/>
                      <a:pt x="1464" y="1116"/>
                      <a:pt x="1450" y="1143"/>
                    </a:cubicBezTo>
                    <a:cubicBezTo>
                      <a:pt x="1419" y="1200"/>
                      <a:pt x="1394" y="1329"/>
                      <a:pt x="1471" y="1384"/>
                    </a:cubicBezTo>
                    <a:cubicBezTo>
                      <a:pt x="1483" y="1392"/>
                      <a:pt x="1495" y="1401"/>
                      <a:pt x="1508" y="1411"/>
                    </a:cubicBezTo>
                    <a:cubicBezTo>
                      <a:pt x="1591" y="1471"/>
                      <a:pt x="1704" y="1553"/>
                      <a:pt x="1788" y="1583"/>
                    </a:cubicBezTo>
                    <a:cubicBezTo>
                      <a:pt x="1829" y="1598"/>
                      <a:pt x="1886" y="1604"/>
                      <a:pt x="1946" y="1611"/>
                    </a:cubicBezTo>
                    <a:cubicBezTo>
                      <a:pt x="2060" y="1625"/>
                      <a:pt x="2178" y="1638"/>
                      <a:pt x="2199" y="1710"/>
                    </a:cubicBezTo>
                    <a:cubicBezTo>
                      <a:pt x="2232" y="1818"/>
                      <a:pt x="2207" y="1965"/>
                      <a:pt x="2096" y="2036"/>
                    </a:cubicBezTo>
                    <a:cubicBezTo>
                      <a:pt x="2015" y="2087"/>
                      <a:pt x="1872" y="2149"/>
                      <a:pt x="1757" y="2149"/>
                    </a:cubicBezTo>
                    <a:close/>
                    <a:moveTo>
                      <a:pt x="518" y="13"/>
                    </a:moveTo>
                    <a:cubicBezTo>
                      <a:pt x="488" y="13"/>
                      <a:pt x="455" y="16"/>
                      <a:pt x="421" y="20"/>
                    </a:cubicBezTo>
                    <a:cubicBezTo>
                      <a:pt x="253" y="43"/>
                      <a:pt x="98" y="111"/>
                      <a:pt x="44" y="186"/>
                    </a:cubicBezTo>
                    <a:cubicBezTo>
                      <a:pt x="4" y="241"/>
                      <a:pt x="27" y="484"/>
                      <a:pt x="104" y="836"/>
                    </a:cubicBezTo>
                    <a:cubicBezTo>
                      <a:pt x="183" y="1196"/>
                      <a:pt x="307" y="1606"/>
                      <a:pt x="371" y="1643"/>
                    </a:cubicBezTo>
                    <a:cubicBezTo>
                      <a:pt x="383" y="1650"/>
                      <a:pt x="401" y="1663"/>
                      <a:pt x="424" y="1679"/>
                    </a:cubicBezTo>
                    <a:cubicBezTo>
                      <a:pt x="505" y="1738"/>
                      <a:pt x="655" y="1847"/>
                      <a:pt x="839" y="1886"/>
                    </a:cubicBezTo>
                    <a:cubicBezTo>
                      <a:pt x="929" y="1905"/>
                      <a:pt x="1021" y="1923"/>
                      <a:pt x="1102" y="1939"/>
                    </a:cubicBezTo>
                    <a:cubicBezTo>
                      <a:pt x="1229" y="1965"/>
                      <a:pt x="1329" y="1985"/>
                      <a:pt x="1351" y="1992"/>
                    </a:cubicBezTo>
                    <a:cubicBezTo>
                      <a:pt x="1446" y="2025"/>
                      <a:pt x="1545" y="2068"/>
                      <a:pt x="1663" y="2126"/>
                    </a:cubicBezTo>
                    <a:cubicBezTo>
                      <a:pt x="1780" y="2183"/>
                      <a:pt x="1989" y="2099"/>
                      <a:pt x="2094" y="2032"/>
                    </a:cubicBezTo>
                    <a:cubicBezTo>
                      <a:pt x="2203" y="1962"/>
                      <a:pt x="2227" y="1818"/>
                      <a:pt x="2195" y="1711"/>
                    </a:cubicBezTo>
                    <a:cubicBezTo>
                      <a:pt x="2174" y="1642"/>
                      <a:pt x="2058" y="1628"/>
                      <a:pt x="1946" y="1616"/>
                    </a:cubicBezTo>
                    <a:cubicBezTo>
                      <a:pt x="1885" y="1609"/>
                      <a:pt x="1828" y="1602"/>
                      <a:pt x="1787" y="1587"/>
                    </a:cubicBezTo>
                    <a:cubicBezTo>
                      <a:pt x="1702" y="1556"/>
                      <a:pt x="1588" y="1474"/>
                      <a:pt x="1506" y="1414"/>
                    </a:cubicBezTo>
                    <a:cubicBezTo>
                      <a:pt x="1493" y="1405"/>
                      <a:pt x="1480" y="1396"/>
                      <a:pt x="1469" y="1388"/>
                    </a:cubicBezTo>
                    <a:cubicBezTo>
                      <a:pt x="1385" y="1328"/>
                      <a:pt x="1418" y="1193"/>
                      <a:pt x="1446" y="1141"/>
                    </a:cubicBezTo>
                    <a:cubicBezTo>
                      <a:pt x="1462" y="1112"/>
                      <a:pt x="1513" y="1108"/>
                      <a:pt x="1572" y="1104"/>
                    </a:cubicBezTo>
                    <a:cubicBezTo>
                      <a:pt x="1622" y="1100"/>
                      <a:pt x="1679" y="1096"/>
                      <a:pt x="1716" y="1074"/>
                    </a:cubicBezTo>
                    <a:cubicBezTo>
                      <a:pt x="1794" y="1028"/>
                      <a:pt x="1810" y="851"/>
                      <a:pt x="1793" y="815"/>
                    </a:cubicBezTo>
                    <a:cubicBezTo>
                      <a:pt x="1777" y="781"/>
                      <a:pt x="1706" y="683"/>
                      <a:pt x="1584" y="679"/>
                    </a:cubicBezTo>
                    <a:cubicBezTo>
                      <a:pt x="1583" y="679"/>
                      <a:pt x="1582" y="679"/>
                      <a:pt x="1581" y="679"/>
                    </a:cubicBezTo>
                    <a:cubicBezTo>
                      <a:pt x="1516" y="679"/>
                      <a:pt x="1452" y="737"/>
                      <a:pt x="1400" y="784"/>
                    </a:cubicBezTo>
                    <a:cubicBezTo>
                      <a:pt x="1394" y="789"/>
                      <a:pt x="1394" y="789"/>
                      <a:pt x="1394" y="789"/>
                    </a:cubicBezTo>
                    <a:cubicBezTo>
                      <a:pt x="1371" y="810"/>
                      <a:pt x="1337" y="819"/>
                      <a:pt x="1296" y="815"/>
                    </a:cubicBezTo>
                    <a:cubicBezTo>
                      <a:pt x="1239" y="810"/>
                      <a:pt x="1183" y="780"/>
                      <a:pt x="1150" y="737"/>
                    </a:cubicBezTo>
                    <a:cubicBezTo>
                      <a:pt x="1050" y="606"/>
                      <a:pt x="978" y="493"/>
                      <a:pt x="934" y="401"/>
                    </a:cubicBezTo>
                    <a:cubicBezTo>
                      <a:pt x="916" y="362"/>
                      <a:pt x="817" y="161"/>
                      <a:pt x="686" y="55"/>
                    </a:cubicBezTo>
                    <a:cubicBezTo>
                      <a:pt x="652" y="27"/>
                      <a:pt x="593" y="13"/>
                      <a:pt x="518" y="13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55"/>
              <p:cNvSpPr/>
              <p:nvPr/>
            </p:nvSpPr>
            <p:spPr>
              <a:xfrm rot="-280543">
                <a:off x="-393709" y="23076"/>
                <a:ext cx="276390" cy="251610"/>
              </a:xfrm>
              <a:custGeom>
                <a:rect b="b" l="l" r="r" t="t"/>
                <a:pathLst>
                  <a:path extrusionOk="0" h="208" w="230">
                    <a:moveTo>
                      <a:pt x="112" y="208"/>
                    </a:moveTo>
                    <a:cubicBezTo>
                      <a:pt x="107" y="208"/>
                      <a:pt x="102" y="208"/>
                      <a:pt x="97" y="207"/>
                    </a:cubicBezTo>
                    <a:cubicBezTo>
                      <a:pt x="67" y="204"/>
                      <a:pt x="37" y="184"/>
                      <a:pt x="18" y="157"/>
                    </a:cubicBezTo>
                    <a:cubicBezTo>
                      <a:pt x="5" y="137"/>
                      <a:pt x="0" y="115"/>
                      <a:pt x="5" y="97"/>
                    </a:cubicBezTo>
                    <a:cubicBezTo>
                      <a:pt x="17" y="54"/>
                      <a:pt x="51" y="28"/>
                      <a:pt x="121" y="7"/>
                    </a:cubicBezTo>
                    <a:cubicBezTo>
                      <a:pt x="144" y="0"/>
                      <a:pt x="167" y="4"/>
                      <a:pt x="185" y="18"/>
                    </a:cubicBezTo>
                    <a:cubicBezTo>
                      <a:pt x="216" y="41"/>
                      <a:pt x="230" y="86"/>
                      <a:pt x="230" y="120"/>
                    </a:cubicBezTo>
                    <a:cubicBezTo>
                      <a:pt x="230" y="141"/>
                      <a:pt x="221" y="160"/>
                      <a:pt x="204" y="176"/>
                    </a:cubicBezTo>
                    <a:cubicBezTo>
                      <a:pt x="181" y="196"/>
                      <a:pt x="146" y="208"/>
                      <a:pt x="112" y="208"/>
                    </a:cubicBezTo>
                    <a:close/>
                    <a:moveTo>
                      <a:pt x="143" y="8"/>
                    </a:moveTo>
                    <a:cubicBezTo>
                      <a:pt x="137" y="8"/>
                      <a:pt x="129" y="9"/>
                      <a:pt x="122" y="11"/>
                    </a:cubicBezTo>
                    <a:cubicBezTo>
                      <a:pt x="54" y="31"/>
                      <a:pt x="20" y="57"/>
                      <a:pt x="9" y="98"/>
                    </a:cubicBezTo>
                    <a:cubicBezTo>
                      <a:pt x="4" y="115"/>
                      <a:pt x="9" y="135"/>
                      <a:pt x="22" y="154"/>
                    </a:cubicBezTo>
                    <a:cubicBezTo>
                      <a:pt x="40" y="181"/>
                      <a:pt x="69" y="200"/>
                      <a:pt x="98" y="203"/>
                    </a:cubicBezTo>
                    <a:cubicBezTo>
                      <a:pt x="134" y="208"/>
                      <a:pt x="175" y="195"/>
                      <a:pt x="201" y="173"/>
                    </a:cubicBezTo>
                    <a:cubicBezTo>
                      <a:pt x="217" y="158"/>
                      <a:pt x="226" y="140"/>
                      <a:pt x="226" y="120"/>
                    </a:cubicBezTo>
                    <a:cubicBezTo>
                      <a:pt x="226" y="87"/>
                      <a:pt x="213" y="44"/>
                      <a:pt x="183" y="21"/>
                    </a:cubicBezTo>
                    <a:cubicBezTo>
                      <a:pt x="171" y="12"/>
                      <a:pt x="158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583;p55"/>
              <p:cNvSpPr/>
              <p:nvPr/>
            </p:nvSpPr>
            <p:spPr>
              <a:xfrm rot="-280546">
                <a:off x="-371346" y="935469"/>
                <a:ext cx="756734" cy="590901"/>
              </a:xfrm>
              <a:custGeom>
                <a:rect b="b" l="l" r="r" t="t"/>
                <a:pathLst>
                  <a:path extrusionOk="0" h="491" w="631">
                    <a:moveTo>
                      <a:pt x="395" y="458"/>
                    </a:moveTo>
                    <a:cubicBezTo>
                      <a:pt x="376" y="458"/>
                      <a:pt x="357" y="453"/>
                      <a:pt x="339" y="443"/>
                    </a:cubicBezTo>
                    <a:cubicBezTo>
                      <a:pt x="256" y="396"/>
                      <a:pt x="73" y="283"/>
                      <a:pt x="35" y="233"/>
                    </a:cubicBezTo>
                    <a:cubicBezTo>
                      <a:pt x="9" y="198"/>
                      <a:pt x="0" y="103"/>
                      <a:pt x="28" y="45"/>
                    </a:cubicBezTo>
                    <a:cubicBezTo>
                      <a:pt x="40" y="18"/>
                      <a:pt x="60" y="3"/>
                      <a:pt x="83" y="2"/>
                    </a:cubicBezTo>
                    <a:cubicBezTo>
                      <a:pt x="136" y="0"/>
                      <a:pt x="198" y="40"/>
                      <a:pt x="252" y="75"/>
                    </a:cubicBezTo>
                    <a:cubicBezTo>
                      <a:pt x="282" y="94"/>
                      <a:pt x="311" y="113"/>
                      <a:pt x="334" y="121"/>
                    </a:cubicBezTo>
                    <a:cubicBezTo>
                      <a:pt x="400" y="146"/>
                      <a:pt x="506" y="152"/>
                      <a:pt x="570" y="155"/>
                    </a:cubicBezTo>
                    <a:cubicBezTo>
                      <a:pt x="580" y="156"/>
                      <a:pt x="580" y="156"/>
                      <a:pt x="580" y="156"/>
                    </a:cubicBezTo>
                    <a:cubicBezTo>
                      <a:pt x="596" y="157"/>
                      <a:pt x="607" y="166"/>
                      <a:pt x="614" y="182"/>
                    </a:cubicBezTo>
                    <a:cubicBezTo>
                      <a:pt x="631" y="224"/>
                      <a:pt x="615" y="307"/>
                      <a:pt x="582" y="345"/>
                    </a:cubicBezTo>
                    <a:cubicBezTo>
                      <a:pt x="549" y="383"/>
                      <a:pt x="473" y="458"/>
                      <a:pt x="395" y="458"/>
                    </a:cubicBezTo>
                    <a:close/>
                    <a:moveTo>
                      <a:pt x="87" y="6"/>
                    </a:moveTo>
                    <a:cubicBezTo>
                      <a:pt x="86" y="6"/>
                      <a:pt x="85" y="6"/>
                      <a:pt x="83" y="7"/>
                    </a:cubicBezTo>
                    <a:cubicBezTo>
                      <a:pt x="61" y="7"/>
                      <a:pt x="43" y="21"/>
                      <a:pt x="31" y="47"/>
                    </a:cubicBezTo>
                    <a:cubicBezTo>
                      <a:pt x="5" y="102"/>
                      <a:pt x="14" y="197"/>
                      <a:pt x="39" y="230"/>
                    </a:cubicBezTo>
                    <a:cubicBezTo>
                      <a:pt x="76" y="280"/>
                      <a:pt x="259" y="392"/>
                      <a:pt x="341" y="439"/>
                    </a:cubicBezTo>
                    <a:cubicBezTo>
                      <a:pt x="433" y="491"/>
                      <a:pt x="538" y="388"/>
                      <a:pt x="579" y="342"/>
                    </a:cubicBezTo>
                    <a:cubicBezTo>
                      <a:pt x="611" y="305"/>
                      <a:pt x="627" y="224"/>
                      <a:pt x="610" y="184"/>
                    </a:cubicBezTo>
                    <a:cubicBezTo>
                      <a:pt x="604" y="169"/>
                      <a:pt x="594" y="161"/>
                      <a:pt x="580" y="160"/>
                    </a:cubicBezTo>
                    <a:cubicBezTo>
                      <a:pt x="570" y="160"/>
                      <a:pt x="570" y="160"/>
                      <a:pt x="570" y="160"/>
                    </a:cubicBezTo>
                    <a:cubicBezTo>
                      <a:pt x="506" y="156"/>
                      <a:pt x="399" y="150"/>
                      <a:pt x="333" y="125"/>
                    </a:cubicBezTo>
                    <a:cubicBezTo>
                      <a:pt x="309" y="116"/>
                      <a:pt x="280" y="98"/>
                      <a:pt x="250" y="78"/>
                    </a:cubicBezTo>
                    <a:cubicBezTo>
                      <a:pt x="198" y="45"/>
                      <a:pt x="138" y="6"/>
                      <a:pt x="87" y="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55"/>
              <p:cNvSpPr/>
              <p:nvPr/>
            </p:nvSpPr>
            <p:spPr>
              <a:xfrm rot="-280552">
                <a:off x="-1902582" y="-680185"/>
                <a:ext cx="1385757" cy="1942352"/>
              </a:xfrm>
              <a:custGeom>
                <a:rect b="b" l="l" r="r" t="t"/>
                <a:pathLst>
                  <a:path extrusionOk="0" h="1615" w="1154">
                    <a:moveTo>
                      <a:pt x="838" y="1607"/>
                    </a:moveTo>
                    <a:cubicBezTo>
                      <a:pt x="799" y="1607"/>
                      <a:pt x="760" y="1598"/>
                      <a:pt x="722" y="1581"/>
                    </a:cubicBezTo>
                    <a:cubicBezTo>
                      <a:pt x="555" y="1501"/>
                      <a:pt x="192" y="1237"/>
                      <a:pt x="153" y="1155"/>
                    </a:cubicBezTo>
                    <a:cubicBezTo>
                      <a:pt x="116" y="1079"/>
                      <a:pt x="56" y="680"/>
                      <a:pt x="31" y="509"/>
                    </a:cubicBezTo>
                    <a:cubicBezTo>
                      <a:pt x="28" y="489"/>
                      <a:pt x="25" y="473"/>
                      <a:pt x="23" y="461"/>
                    </a:cubicBezTo>
                    <a:cubicBezTo>
                      <a:pt x="0" y="309"/>
                      <a:pt x="9" y="72"/>
                      <a:pt x="128" y="41"/>
                    </a:cubicBezTo>
                    <a:cubicBezTo>
                      <a:pt x="287" y="0"/>
                      <a:pt x="477" y="16"/>
                      <a:pt x="544" y="146"/>
                    </a:cubicBezTo>
                    <a:cubicBezTo>
                      <a:pt x="591" y="237"/>
                      <a:pt x="667" y="366"/>
                      <a:pt x="712" y="444"/>
                    </a:cubicBezTo>
                    <a:cubicBezTo>
                      <a:pt x="728" y="470"/>
                      <a:pt x="740" y="491"/>
                      <a:pt x="747" y="504"/>
                    </a:cubicBezTo>
                    <a:cubicBezTo>
                      <a:pt x="795" y="589"/>
                      <a:pt x="937" y="715"/>
                      <a:pt x="1020" y="757"/>
                    </a:cubicBezTo>
                    <a:cubicBezTo>
                      <a:pt x="1104" y="802"/>
                      <a:pt x="1154" y="983"/>
                      <a:pt x="1128" y="1081"/>
                    </a:cubicBezTo>
                    <a:cubicBezTo>
                      <a:pt x="1103" y="1172"/>
                      <a:pt x="1058" y="1341"/>
                      <a:pt x="1054" y="1446"/>
                    </a:cubicBezTo>
                    <a:cubicBezTo>
                      <a:pt x="1052" y="1492"/>
                      <a:pt x="1019" y="1540"/>
                      <a:pt x="967" y="1572"/>
                    </a:cubicBezTo>
                    <a:cubicBezTo>
                      <a:pt x="928" y="1595"/>
                      <a:pt x="883" y="1607"/>
                      <a:pt x="838" y="1607"/>
                    </a:cubicBezTo>
                    <a:close/>
                    <a:moveTo>
                      <a:pt x="129" y="43"/>
                    </a:moveTo>
                    <a:cubicBezTo>
                      <a:pt x="129" y="45"/>
                      <a:pt x="129" y="45"/>
                      <a:pt x="129" y="45"/>
                    </a:cubicBezTo>
                    <a:cubicBezTo>
                      <a:pt x="13" y="76"/>
                      <a:pt x="5" y="310"/>
                      <a:pt x="28" y="460"/>
                    </a:cubicBezTo>
                    <a:cubicBezTo>
                      <a:pt x="29" y="472"/>
                      <a:pt x="32" y="489"/>
                      <a:pt x="35" y="509"/>
                    </a:cubicBezTo>
                    <a:cubicBezTo>
                      <a:pt x="61" y="679"/>
                      <a:pt x="121" y="1078"/>
                      <a:pt x="157" y="1153"/>
                    </a:cubicBezTo>
                    <a:cubicBezTo>
                      <a:pt x="196" y="1235"/>
                      <a:pt x="557" y="1497"/>
                      <a:pt x="724" y="1577"/>
                    </a:cubicBezTo>
                    <a:cubicBezTo>
                      <a:pt x="803" y="1615"/>
                      <a:pt x="893" y="1611"/>
                      <a:pt x="965" y="1568"/>
                    </a:cubicBezTo>
                    <a:cubicBezTo>
                      <a:pt x="1016" y="1537"/>
                      <a:pt x="1048" y="1491"/>
                      <a:pt x="1050" y="1446"/>
                    </a:cubicBezTo>
                    <a:cubicBezTo>
                      <a:pt x="1053" y="1340"/>
                      <a:pt x="1099" y="1171"/>
                      <a:pt x="1124" y="1080"/>
                    </a:cubicBezTo>
                    <a:cubicBezTo>
                      <a:pt x="1150" y="983"/>
                      <a:pt x="1101" y="805"/>
                      <a:pt x="1018" y="761"/>
                    </a:cubicBezTo>
                    <a:cubicBezTo>
                      <a:pt x="935" y="718"/>
                      <a:pt x="792" y="592"/>
                      <a:pt x="744" y="506"/>
                    </a:cubicBezTo>
                    <a:cubicBezTo>
                      <a:pt x="737" y="493"/>
                      <a:pt x="724" y="472"/>
                      <a:pt x="709" y="446"/>
                    </a:cubicBezTo>
                    <a:cubicBezTo>
                      <a:pt x="663" y="368"/>
                      <a:pt x="587" y="239"/>
                      <a:pt x="541" y="147"/>
                    </a:cubicBezTo>
                    <a:cubicBezTo>
                      <a:pt x="475" y="20"/>
                      <a:pt x="287" y="4"/>
                      <a:pt x="129" y="45"/>
                    </a:cubicBezTo>
                    <a:lnTo>
                      <a:pt x="129" y="43"/>
                    </a:ln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55"/>
              <p:cNvSpPr/>
              <p:nvPr/>
            </p:nvSpPr>
            <p:spPr>
              <a:xfrm rot="-280543">
                <a:off x="-1709492" y="-444157"/>
                <a:ext cx="913040" cy="1441039"/>
              </a:xfrm>
              <a:custGeom>
                <a:rect b="b" l="l" r="r" t="t"/>
                <a:pathLst>
                  <a:path extrusionOk="0" h="1199" w="759">
                    <a:moveTo>
                      <a:pt x="589" y="1199"/>
                    </a:moveTo>
                    <a:cubicBezTo>
                      <a:pt x="522" y="1199"/>
                      <a:pt x="413" y="1109"/>
                      <a:pt x="324" y="1035"/>
                    </a:cubicBezTo>
                    <a:cubicBezTo>
                      <a:pt x="275" y="995"/>
                      <a:pt x="233" y="960"/>
                      <a:pt x="205" y="945"/>
                    </a:cubicBezTo>
                    <a:cubicBezTo>
                      <a:pt x="117" y="897"/>
                      <a:pt x="38" y="709"/>
                      <a:pt x="30" y="585"/>
                    </a:cubicBezTo>
                    <a:cubicBezTo>
                      <a:pt x="29" y="568"/>
                      <a:pt x="29" y="568"/>
                      <a:pt x="29" y="568"/>
                    </a:cubicBezTo>
                    <a:cubicBezTo>
                      <a:pt x="20" y="424"/>
                      <a:pt x="0" y="87"/>
                      <a:pt x="57" y="33"/>
                    </a:cubicBezTo>
                    <a:cubicBezTo>
                      <a:pt x="81" y="11"/>
                      <a:pt x="120" y="0"/>
                      <a:pt x="164" y="5"/>
                    </a:cubicBezTo>
                    <a:cubicBezTo>
                      <a:pt x="228" y="12"/>
                      <a:pt x="290" y="48"/>
                      <a:pt x="326" y="100"/>
                    </a:cubicBezTo>
                    <a:cubicBezTo>
                      <a:pt x="353" y="140"/>
                      <a:pt x="375" y="197"/>
                      <a:pt x="397" y="257"/>
                    </a:cubicBezTo>
                    <a:cubicBezTo>
                      <a:pt x="428" y="339"/>
                      <a:pt x="460" y="425"/>
                      <a:pt x="510" y="461"/>
                    </a:cubicBezTo>
                    <a:cubicBezTo>
                      <a:pt x="523" y="471"/>
                      <a:pt x="538" y="481"/>
                      <a:pt x="554" y="492"/>
                    </a:cubicBezTo>
                    <a:cubicBezTo>
                      <a:pt x="640" y="550"/>
                      <a:pt x="759" y="630"/>
                      <a:pt x="743" y="762"/>
                    </a:cubicBezTo>
                    <a:cubicBezTo>
                      <a:pt x="742" y="772"/>
                      <a:pt x="741" y="783"/>
                      <a:pt x="739" y="794"/>
                    </a:cubicBezTo>
                    <a:cubicBezTo>
                      <a:pt x="721" y="950"/>
                      <a:pt x="696" y="1164"/>
                      <a:pt x="609" y="1196"/>
                    </a:cubicBezTo>
                    <a:cubicBezTo>
                      <a:pt x="603" y="1198"/>
                      <a:pt x="596" y="1199"/>
                      <a:pt x="589" y="1199"/>
                    </a:cubicBezTo>
                    <a:close/>
                    <a:moveTo>
                      <a:pt x="143" y="8"/>
                    </a:moveTo>
                    <a:cubicBezTo>
                      <a:pt x="109" y="8"/>
                      <a:pt x="79" y="18"/>
                      <a:pt x="60" y="36"/>
                    </a:cubicBezTo>
                    <a:cubicBezTo>
                      <a:pt x="4" y="89"/>
                      <a:pt x="25" y="436"/>
                      <a:pt x="33" y="567"/>
                    </a:cubicBezTo>
                    <a:cubicBezTo>
                      <a:pt x="34" y="585"/>
                      <a:pt x="34" y="585"/>
                      <a:pt x="34" y="585"/>
                    </a:cubicBezTo>
                    <a:cubicBezTo>
                      <a:pt x="42" y="708"/>
                      <a:pt x="120" y="894"/>
                      <a:pt x="207" y="941"/>
                    </a:cubicBezTo>
                    <a:cubicBezTo>
                      <a:pt x="236" y="957"/>
                      <a:pt x="278" y="992"/>
                      <a:pt x="327" y="1032"/>
                    </a:cubicBezTo>
                    <a:cubicBezTo>
                      <a:pt x="415" y="1105"/>
                      <a:pt x="523" y="1195"/>
                      <a:pt x="589" y="1195"/>
                    </a:cubicBezTo>
                    <a:cubicBezTo>
                      <a:pt x="595" y="1195"/>
                      <a:pt x="602" y="1194"/>
                      <a:pt x="608" y="1192"/>
                    </a:cubicBezTo>
                    <a:cubicBezTo>
                      <a:pt x="693" y="1161"/>
                      <a:pt x="717" y="949"/>
                      <a:pt x="735" y="793"/>
                    </a:cubicBezTo>
                    <a:cubicBezTo>
                      <a:pt x="737" y="782"/>
                      <a:pt x="738" y="772"/>
                      <a:pt x="739" y="762"/>
                    </a:cubicBezTo>
                    <a:cubicBezTo>
                      <a:pt x="755" y="632"/>
                      <a:pt x="637" y="553"/>
                      <a:pt x="552" y="495"/>
                    </a:cubicBezTo>
                    <a:cubicBezTo>
                      <a:pt x="536" y="485"/>
                      <a:pt x="520" y="474"/>
                      <a:pt x="507" y="465"/>
                    </a:cubicBezTo>
                    <a:cubicBezTo>
                      <a:pt x="457" y="427"/>
                      <a:pt x="425" y="341"/>
                      <a:pt x="393" y="258"/>
                    </a:cubicBezTo>
                    <a:cubicBezTo>
                      <a:pt x="371" y="198"/>
                      <a:pt x="350" y="142"/>
                      <a:pt x="322" y="102"/>
                    </a:cubicBezTo>
                    <a:cubicBezTo>
                      <a:pt x="287" y="52"/>
                      <a:pt x="226" y="16"/>
                      <a:pt x="163" y="9"/>
                    </a:cubicBezTo>
                    <a:cubicBezTo>
                      <a:pt x="157" y="8"/>
                      <a:pt x="150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p55"/>
              <p:cNvSpPr/>
              <p:nvPr/>
            </p:nvSpPr>
            <p:spPr>
              <a:xfrm rot="-280539">
                <a:off x="-1594059" y="-217795"/>
                <a:ext cx="348824" cy="560404"/>
              </a:xfrm>
              <a:custGeom>
                <a:rect b="b" l="l" r="r" t="t"/>
                <a:pathLst>
                  <a:path extrusionOk="0" h="465" w="291">
                    <a:moveTo>
                      <a:pt x="128" y="464"/>
                    </a:moveTo>
                    <a:cubicBezTo>
                      <a:pt x="99" y="464"/>
                      <a:pt x="73" y="455"/>
                      <a:pt x="52" y="437"/>
                    </a:cubicBezTo>
                    <a:cubicBezTo>
                      <a:pt x="18" y="408"/>
                      <a:pt x="0" y="358"/>
                      <a:pt x="1" y="302"/>
                    </a:cubicBezTo>
                    <a:cubicBezTo>
                      <a:pt x="2" y="273"/>
                      <a:pt x="13" y="22"/>
                      <a:pt x="67" y="10"/>
                    </a:cubicBezTo>
                    <a:cubicBezTo>
                      <a:pt x="110" y="0"/>
                      <a:pt x="192" y="41"/>
                      <a:pt x="216" y="125"/>
                    </a:cubicBezTo>
                    <a:cubicBezTo>
                      <a:pt x="225" y="155"/>
                      <a:pt x="230" y="184"/>
                      <a:pt x="235" y="212"/>
                    </a:cubicBezTo>
                    <a:cubicBezTo>
                      <a:pt x="244" y="260"/>
                      <a:pt x="253" y="306"/>
                      <a:pt x="276" y="343"/>
                    </a:cubicBezTo>
                    <a:cubicBezTo>
                      <a:pt x="288" y="363"/>
                      <a:pt x="291" y="381"/>
                      <a:pt x="284" y="397"/>
                    </a:cubicBezTo>
                    <a:cubicBezTo>
                      <a:pt x="272" y="425"/>
                      <a:pt x="229" y="447"/>
                      <a:pt x="158" y="461"/>
                    </a:cubicBezTo>
                    <a:cubicBezTo>
                      <a:pt x="148" y="463"/>
                      <a:pt x="138" y="464"/>
                      <a:pt x="128" y="464"/>
                    </a:cubicBezTo>
                    <a:close/>
                    <a:moveTo>
                      <a:pt x="81" y="12"/>
                    </a:moveTo>
                    <a:cubicBezTo>
                      <a:pt x="76" y="12"/>
                      <a:pt x="72" y="13"/>
                      <a:pt x="67" y="14"/>
                    </a:cubicBezTo>
                    <a:cubicBezTo>
                      <a:pt x="26" y="23"/>
                      <a:pt x="9" y="206"/>
                      <a:pt x="6" y="302"/>
                    </a:cubicBezTo>
                    <a:cubicBezTo>
                      <a:pt x="4" y="356"/>
                      <a:pt x="22" y="406"/>
                      <a:pt x="55" y="433"/>
                    </a:cubicBezTo>
                    <a:cubicBezTo>
                      <a:pt x="82" y="457"/>
                      <a:pt x="117" y="465"/>
                      <a:pt x="157" y="457"/>
                    </a:cubicBezTo>
                    <a:cubicBezTo>
                      <a:pt x="227" y="443"/>
                      <a:pt x="269" y="422"/>
                      <a:pt x="280" y="396"/>
                    </a:cubicBezTo>
                    <a:cubicBezTo>
                      <a:pt x="287" y="381"/>
                      <a:pt x="284" y="364"/>
                      <a:pt x="272" y="346"/>
                    </a:cubicBezTo>
                    <a:cubicBezTo>
                      <a:pt x="249" y="308"/>
                      <a:pt x="240" y="261"/>
                      <a:pt x="231" y="212"/>
                    </a:cubicBezTo>
                    <a:cubicBezTo>
                      <a:pt x="226" y="185"/>
                      <a:pt x="221" y="156"/>
                      <a:pt x="212" y="126"/>
                    </a:cubicBezTo>
                    <a:cubicBezTo>
                      <a:pt x="191" y="52"/>
                      <a:pt x="124" y="12"/>
                      <a:pt x="8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55"/>
              <p:cNvSpPr/>
              <p:nvPr/>
            </p:nvSpPr>
            <p:spPr>
              <a:xfrm rot="-280543">
                <a:off x="-1162698" y="536497"/>
                <a:ext cx="251609" cy="297358"/>
              </a:xfrm>
              <a:custGeom>
                <a:rect b="b" l="l" r="r" t="t"/>
                <a:pathLst>
                  <a:path extrusionOk="0" h="247" w="210">
                    <a:moveTo>
                      <a:pt x="114" y="237"/>
                    </a:moveTo>
                    <a:cubicBezTo>
                      <a:pt x="73" y="237"/>
                      <a:pt x="32" y="180"/>
                      <a:pt x="7" y="122"/>
                    </a:cubicBezTo>
                    <a:cubicBezTo>
                      <a:pt x="0" y="107"/>
                      <a:pt x="0" y="92"/>
                      <a:pt x="7" y="78"/>
                    </a:cubicBezTo>
                    <a:cubicBezTo>
                      <a:pt x="24" y="40"/>
                      <a:pt x="78" y="14"/>
                      <a:pt x="104" y="5"/>
                    </a:cubicBezTo>
                    <a:cubicBezTo>
                      <a:pt x="117" y="0"/>
                      <a:pt x="135" y="5"/>
                      <a:pt x="154" y="17"/>
                    </a:cubicBezTo>
                    <a:cubicBezTo>
                      <a:pt x="178" y="34"/>
                      <a:pt x="204" y="64"/>
                      <a:pt x="206" y="95"/>
                    </a:cubicBezTo>
                    <a:cubicBezTo>
                      <a:pt x="210" y="146"/>
                      <a:pt x="179" y="216"/>
                      <a:pt x="131" y="234"/>
                    </a:cubicBezTo>
                    <a:cubicBezTo>
                      <a:pt x="126" y="236"/>
                      <a:pt x="120" y="237"/>
                      <a:pt x="114" y="237"/>
                    </a:cubicBezTo>
                    <a:close/>
                    <a:moveTo>
                      <a:pt x="115" y="7"/>
                    </a:moveTo>
                    <a:cubicBezTo>
                      <a:pt x="111" y="7"/>
                      <a:pt x="108" y="8"/>
                      <a:pt x="105" y="9"/>
                    </a:cubicBezTo>
                    <a:cubicBezTo>
                      <a:pt x="85" y="16"/>
                      <a:pt x="27" y="42"/>
                      <a:pt x="11" y="79"/>
                    </a:cubicBezTo>
                    <a:cubicBezTo>
                      <a:pt x="5" y="93"/>
                      <a:pt x="5" y="107"/>
                      <a:pt x="11" y="120"/>
                    </a:cubicBezTo>
                    <a:cubicBezTo>
                      <a:pt x="37" y="182"/>
                      <a:pt x="85" y="247"/>
                      <a:pt x="130" y="230"/>
                    </a:cubicBezTo>
                    <a:cubicBezTo>
                      <a:pt x="176" y="212"/>
                      <a:pt x="206" y="144"/>
                      <a:pt x="202" y="96"/>
                    </a:cubicBezTo>
                    <a:cubicBezTo>
                      <a:pt x="200" y="66"/>
                      <a:pt x="175" y="37"/>
                      <a:pt x="152" y="21"/>
                    </a:cubicBezTo>
                    <a:cubicBezTo>
                      <a:pt x="138" y="12"/>
                      <a:pt x="125" y="7"/>
                      <a:pt x="115" y="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588;p55"/>
              <p:cNvSpPr/>
              <p:nvPr/>
            </p:nvSpPr>
            <p:spPr>
              <a:xfrm rot="-280544">
                <a:off x="-111693" y="1117273"/>
                <a:ext cx="360260" cy="232548"/>
              </a:xfrm>
              <a:custGeom>
                <a:rect b="b" l="l" r="r" t="t"/>
                <a:pathLst>
                  <a:path extrusionOk="0" h="192" w="299">
                    <a:moveTo>
                      <a:pt x="202" y="185"/>
                    </a:moveTo>
                    <a:cubicBezTo>
                      <a:pt x="178" y="185"/>
                      <a:pt x="156" y="174"/>
                      <a:pt x="135" y="164"/>
                    </a:cubicBezTo>
                    <a:cubicBezTo>
                      <a:pt x="132" y="162"/>
                      <a:pt x="132" y="162"/>
                      <a:pt x="132" y="162"/>
                    </a:cubicBezTo>
                    <a:cubicBezTo>
                      <a:pt x="103" y="147"/>
                      <a:pt x="42" y="117"/>
                      <a:pt x="21" y="96"/>
                    </a:cubicBezTo>
                    <a:cubicBezTo>
                      <a:pt x="1" y="76"/>
                      <a:pt x="0" y="52"/>
                      <a:pt x="18" y="24"/>
                    </a:cubicBezTo>
                    <a:cubicBezTo>
                      <a:pt x="35" y="0"/>
                      <a:pt x="80" y="24"/>
                      <a:pt x="120" y="46"/>
                    </a:cubicBezTo>
                    <a:cubicBezTo>
                      <a:pt x="124" y="48"/>
                      <a:pt x="124" y="48"/>
                      <a:pt x="124" y="48"/>
                    </a:cubicBezTo>
                    <a:cubicBezTo>
                      <a:pt x="128" y="50"/>
                      <a:pt x="133" y="52"/>
                      <a:pt x="137" y="54"/>
                    </a:cubicBezTo>
                    <a:cubicBezTo>
                      <a:pt x="169" y="72"/>
                      <a:pt x="192" y="84"/>
                      <a:pt x="213" y="84"/>
                    </a:cubicBezTo>
                    <a:cubicBezTo>
                      <a:pt x="217" y="84"/>
                      <a:pt x="222" y="84"/>
                      <a:pt x="227" y="84"/>
                    </a:cubicBezTo>
                    <a:cubicBezTo>
                      <a:pt x="249" y="82"/>
                      <a:pt x="273" y="81"/>
                      <a:pt x="291" y="101"/>
                    </a:cubicBezTo>
                    <a:cubicBezTo>
                      <a:pt x="297" y="107"/>
                      <a:pt x="299" y="115"/>
                      <a:pt x="298" y="122"/>
                    </a:cubicBezTo>
                    <a:cubicBezTo>
                      <a:pt x="295" y="139"/>
                      <a:pt x="275" y="156"/>
                      <a:pt x="240" y="175"/>
                    </a:cubicBezTo>
                    <a:cubicBezTo>
                      <a:pt x="227" y="182"/>
                      <a:pt x="214" y="185"/>
                      <a:pt x="202" y="185"/>
                    </a:cubicBezTo>
                    <a:close/>
                    <a:moveTo>
                      <a:pt x="40" y="18"/>
                    </a:moveTo>
                    <a:cubicBezTo>
                      <a:pt x="32" y="18"/>
                      <a:pt x="26" y="21"/>
                      <a:pt x="22" y="27"/>
                    </a:cubicBezTo>
                    <a:cubicBezTo>
                      <a:pt x="4" y="52"/>
                      <a:pt x="5" y="74"/>
                      <a:pt x="24" y="93"/>
                    </a:cubicBezTo>
                    <a:cubicBezTo>
                      <a:pt x="45" y="114"/>
                      <a:pt x="105" y="144"/>
                      <a:pt x="134" y="158"/>
                    </a:cubicBezTo>
                    <a:cubicBezTo>
                      <a:pt x="137" y="160"/>
                      <a:pt x="137" y="160"/>
                      <a:pt x="137" y="160"/>
                    </a:cubicBezTo>
                    <a:cubicBezTo>
                      <a:pt x="168" y="175"/>
                      <a:pt x="201" y="192"/>
                      <a:pt x="238" y="172"/>
                    </a:cubicBezTo>
                    <a:cubicBezTo>
                      <a:pt x="272" y="154"/>
                      <a:pt x="291" y="136"/>
                      <a:pt x="293" y="122"/>
                    </a:cubicBezTo>
                    <a:cubicBezTo>
                      <a:pt x="295" y="115"/>
                      <a:pt x="293" y="109"/>
                      <a:pt x="288" y="104"/>
                    </a:cubicBezTo>
                    <a:cubicBezTo>
                      <a:pt x="271" y="85"/>
                      <a:pt x="248" y="87"/>
                      <a:pt x="227" y="88"/>
                    </a:cubicBezTo>
                    <a:cubicBezTo>
                      <a:pt x="222" y="88"/>
                      <a:pt x="217" y="88"/>
                      <a:pt x="213" y="88"/>
                    </a:cubicBezTo>
                    <a:cubicBezTo>
                      <a:pt x="191" y="88"/>
                      <a:pt x="167" y="76"/>
                      <a:pt x="135" y="58"/>
                    </a:cubicBezTo>
                    <a:cubicBezTo>
                      <a:pt x="131" y="56"/>
                      <a:pt x="126" y="54"/>
                      <a:pt x="122" y="51"/>
                    </a:cubicBezTo>
                    <a:cubicBezTo>
                      <a:pt x="118" y="49"/>
                      <a:pt x="118" y="49"/>
                      <a:pt x="118" y="49"/>
                    </a:cubicBezTo>
                    <a:cubicBezTo>
                      <a:pt x="92" y="35"/>
                      <a:pt x="60" y="18"/>
                      <a:pt x="40" y="1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9" name="Google Shape;589;p55"/>
            <p:cNvGrpSpPr/>
            <p:nvPr/>
          </p:nvGrpSpPr>
          <p:grpSpPr>
            <a:xfrm>
              <a:off x="6919527" y="-1515305"/>
              <a:ext cx="4994084" cy="4706372"/>
              <a:chOff x="6919527" y="-1515305"/>
              <a:chExt cx="4994084" cy="4706372"/>
            </a:xfrm>
          </p:grpSpPr>
          <p:sp>
            <p:nvSpPr>
              <p:cNvPr id="590" name="Google Shape;590;p55"/>
              <p:cNvSpPr/>
              <p:nvPr/>
            </p:nvSpPr>
            <p:spPr>
              <a:xfrm rot="-9228737">
                <a:off x="7395922" y="-555142"/>
                <a:ext cx="893983" cy="846332"/>
              </a:xfrm>
              <a:custGeom>
                <a:rect b="b" l="l" r="r" t="t"/>
                <a:pathLst>
                  <a:path extrusionOk="0" h="705" w="744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1" name="Google Shape;591;p55"/>
              <p:cNvSpPr/>
              <p:nvPr/>
            </p:nvSpPr>
            <p:spPr>
              <a:xfrm rot="-9228721">
                <a:off x="7797807" y="-301601"/>
                <a:ext cx="320233" cy="316421"/>
              </a:xfrm>
              <a:custGeom>
                <a:rect b="b" l="l" r="r" t="t"/>
                <a:pathLst>
                  <a:path extrusionOk="0" h="264" w="265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92" name="Google Shape;592;p55"/>
              <p:cNvGrpSpPr/>
              <p:nvPr/>
            </p:nvGrpSpPr>
            <p:grpSpPr>
              <a:xfrm>
                <a:off x="6919527" y="-1515305"/>
                <a:ext cx="4994084" cy="4706372"/>
                <a:chOff x="6919527" y="-1515305"/>
                <a:chExt cx="4994084" cy="4706372"/>
              </a:xfrm>
            </p:grpSpPr>
            <p:sp>
              <p:nvSpPr>
                <p:cNvPr id="593" name="Google Shape;593;p55"/>
                <p:cNvSpPr/>
                <p:nvPr/>
              </p:nvSpPr>
              <p:spPr>
                <a:xfrm rot="-9228737">
                  <a:off x="7136050" y="-729015"/>
                  <a:ext cx="1427706" cy="1313341"/>
                </a:xfrm>
                <a:custGeom>
                  <a:rect b="b" l="l" r="r" t="t"/>
                  <a:pathLst>
                    <a:path extrusionOk="0" h="1091" w="1189">
                      <a:moveTo>
                        <a:pt x="212" y="1079"/>
                      </a:moveTo>
                      <a:cubicBezTo>
                        <a:pt x="167" y="1079"/>
                        <a:pt x="123" y="1072"/>
                        <a:pt x="88" y="1058"/>
                      </a:cubicBezTo>
                      <a:cubicBezTo>
                        <a:pt x="41" y="1040"/>
                        <a:pt x="13" y="1012"/>
                        <a:pt x="9" y="976"/>
                      </a:cubicBezTo>
                      <a:cubicBezTo>
                        <a:pt x="0" y="900"/>
                        <a:pt x="44" y="812"/>
                        <a:pt x="87" y="727"/>
                      </a:cubicBezTo>
                      <a:cubicBezTo>
                        <a:pt x="112" y="676"/>
                        <a:pt x="139" y="622"/>
                        <a:pt x="153" y="573"/>
                      </a:cubicBezTo>
                      <a:cubicBezTo>
                        <a:pt x="177" y="487"/>
                        <a:pt x="162" y="423"/>
                        <a:pt x="147" y="356"/>
                      </a:cubicBezTo>
                      <a:cubicBezTo>
                        <a:pt x="139" y="322"/>
                        <a:pt x="131" y="287"/>
                        <a:pt x="128" y="247"/>
                      </a:cubicBezTo>
                      <a:cubicBezTo>
                        <a:pt x="117" y="127"/>
                        <a:pt x="298" y="25"/>
                        <a:pt x="363" y="12"/>
                      </a:cubicBezTo>
                      <a:cubicBezTo>
                        <a:pt x="363" y="12"/>
                        <a:pt x="363" y="12"/>
                        <a:pt x="363" y="12"/>
                      </a:cubicBezTo>
                      <a:cubicBezTo>
                        <a:pt x="420" y="0"/>
                        <a:pt x="541" y="12"/>
                        <a:pt x="791" y="138"/>
                      </a:cubicBezTo>
                      <a:cubicBezTo>
                        <a:pt x="825" y="155"/>
                        <a:pt x="888" y="168"/>
                        <a:pt x="955" y="183"/>
                      </a:cubicBezTo>
                      <a:cubicBezTo>
                        <a:pt x="1025" y="198"/>
                        <a:pt x="1098" y="214"/>
                        <a:pt x="1136" y="234"/>
                      </a:cubicBezTo>
                      <a:cubicBezTo>
                        <a:pt x="1159" y="247"/>
                        <a:pt x="1174" y="274"/>
                        <a:pt x="1180" y="313"/>
                      </a:cubicBezTo>
                      <a:cubicBezTo>
                        <a:pt x="1189" y="380"/>
                        <a:pt x="1167" y="483"/>
                        <a:pt x="1108" y="543"/>
                      </a:cubicBezTo>
                      <a:cubicBezTo>
                        <a:pt x="1098" y="553"/>
                        <a:pt x="1098" y="553"/>
                        <a:pt x="1098" y="553"/>
                      </a:cubicBezTo>
                      <a:cubicBezTo>
                        <a:pt x="1018" y="633"/>
                        <a:pt x="909" y="742"/>
                        <a:pt x="805" y="766"/>
                      </a:cubicBezTo>
                      <a:cubicBezTo>
                        <a:pt x="722" y="785"/>
                        <a:pt x="595" y="869"/>
                        <a:pt x="429" y="1013"/>
                      </a:cubicBezTo>
                      <a:cubicBezTo>
                        <a:pt x="378" y="1058"/>
                        <a:pt x="292" y="1079"/>
                        <a:pt x="212" y="1079"/>
                      </a:cubicBezTo>
                      <a:close/>
                      <a:moveTo>
                        <a:pt x="401" y="12"/>
                      </a:moveTo>
                      <a:cubicBezTo>
                        <a:pt x="386" y="12"/>
                        <a:pt x="374" y="14"/>
                        <a:pt x="364" y="16"/>
                      </a:cubicBezTo>
                      <a:cubicBezTo>
                        <a:pt x="364" y="16"/>
                        <a:pt x="364" y="16"/>
                        <a:pt x="364" y="16"/>
                      </a:cubicBezTo>
                      <a:cubicBezTo>
                        <a:pt x="300" y="29"/>
                        <a:pt x="121" y="129"/>
                        <a:pt x="132" y="247"/>
                      </a:cubicBezTo>
                      <a:cubicBezTo>
                        <a:pt x="135" y="286"/>
                        <a:pt x="143" y="321"/>
                        <a:pt x="151" y="355"/>
                      </a:cubicBezTo>
                      <a:cubicBezTo>
                        <a:pt x="166" y="423"/>
                        <a:pt x="181" y="487"/>
                        <a:pt x="157" y="574"/>
                      </a:cubicBezTo>
                      <a:cubicBezTo>
                        <a:pt x="143" y="624"/>
                        <a:pt x="116" y="677"/>
                        <a:pt x="90" y="729"/>
                      </a:cubicBezTo>
                      <a:cubicBezTo>
                        <a:pt x="48" y="814"/>
                        <a:pt x="5" y="901"/>
                        <a:pt x="13" y="975"/>
                      </a:cubicBezTo>
                      <a:cubicBezTo>
                        <a:pt x="18" y="1018"/>
                        <a:pt x="58" y="1042"/>
                        <a:pt x="90" y="1055"/>
                      </a:cubicBezTo>
                      <a:cubicBezTo>
                        <a:pt x="183" y="1091"/>
                        <a:pt x="347" y="1079"/>
                        <a:pt x="426" y="1010"/>
                      </a:cubicBezTo>
                      <a:cubicBezTo>
                        <a:pt x="593" y="865"/>
                        <a:pt x="720" y="782"/>
                        <a:pt x="804" y="762"/>
                      </a:cubicBezTo>
                      <a:cubicBezTo>
                        <a:pt x="907" y="738"/>
                        <a:pt x="1015" y="629"/>
                        <a:pt x="1095" y="550"/>
                      </a:cubicBezTo>
                      <a:cubicBezTo>
                        <a:pt x="1105" y="540"/>
                        <a:pt x="1105" y="540"/>
                        <a:pt x="1105" y="540"/>
                      </a:cubicBezTo>
                      <a:cubicBezTo>
                        <a:pt x="1163" y="481"/>
                        <a:pt x="1185" y="380"/>
                        <a:pt x="1175" y="314"/>
                      </a:cubicBezTo>
                      <a:cubicBezTo>
                        <a:pt x="1170" y="276"/>
                        <a:pt x="1156" y="250"/>
                        <a:pt x="1134" y="238"/>
                      </a:cubicBezTo>
                      <a:cubicBezTo>
                        <a:pt x="1097" y="218"/>
                        <a:pt x="1024" y="202"/>
                        <a:pt x="954" y="187"/>
                      </a:cubicBezTo>
                      <a:cubicBezTo>
                        <a:pt x="887" y="172"/>
                        <a:pt x="824" y="159"/>
                        <a:pt x="789" y="141"/>
                      </a:cubicBezTo>
                      <a:cubicBezTo>
                        <a:pt x="585" y="39"/>
                        <a:pt x="468" y="12"/>
                        <a:pt x="401" y="12"/>
                      </a:cubicBezTo>
                      <a:close/>
                    </a:path>
                  </a:pathLst>
                </a:custGeom>
                <a:solidFill>
                  <a:srgbClr val="FFFFFF">
                    <a:alpha val="20784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94" name="Google Shape;594;p55"/>
                <p:cNvGrpSpPr/>
                <p:nvPr/>
              </p:nvGrpSpPr>
              <p:grpSpPr>
                <a:xfrm rot="-9314812">
                  <a:off x="7771584" y="-931545"/>
                  <a:ext cx="3564924" cy="3538853"/>
                  <a:chOff x="7369176" y="-1374985"/>
                  <a:chExt cx="3565004" cy="3538932"/>
                </a:xfrm>
              </p:grpSpPr>
              <p:sp>
                <p:nvSpPr>
                  <p:cNvPr id="595" name="Google Shape;595;p55"/>
                  <p:cNvSpPr/>
                  <p:nvPr/>
                </p:nvSpPr>
                <p:spPr>
                  <a:xfrm rot="-9228737">
                    <a:off x="7810704" y="-917908"/>
                    <a:ext cx="2681948" cy="2624778"/>
                  </a:xfrm>
                  <a:custGeom>
                    <a:rect b="b" l="l" r="r" t="t"/>
                    <a:pathLst>
                      <a:path extrusionOk="0" h="2183" w="2232">
                        <a:moveTo>
                          <a:pt x="1757" y="2149"/>
                        </a:moveTo>
                        <a:cubicBezTo>
                          <a:pt x="1722" y="2149"/>
                          <a:pt x="1689" y="2143"/>
                          <a:pt x="1661" y="2130"/>
                        </a:cubicBezTo>
                        <a:cubicBezTo>
                          <a:pt x="1543" y="2071"/>
                          <a:pt x="1444" y="2029"/>
                          <a:pt x="1350" y="1996"/>
                        </a:cubicBezTo>
                        <a:cubicBezTo>
                          <a:pt x="1328" y="1989"/>
                          <a:pt x="1228" y="1969"/>
                          <a:pt x="1102" y="1943"/>
                        </a:cubicBezTo>
                        <a:cubicBezTo>
                          <a:pt x="1020" y="1927"/>
                          <a:pt x="928" y="1909"/>
                          <a:pt x="838" y="1890"/>
                        </a:cubicBezTo>
                        <a:cubicBezTo>
                          <a:pt x="653" y="1851"/>
                          <a:pt x="503" y="1742"/>
                          <a:pt x="422" y="1683"/>
                        </a:cubicBezTo>
                        <a:cubicBezTo>
                          <a:pt x="399" y="1666"/>
                          <a:pt x="381" y="1653"/>
                          <a:pt x="369" y="1646"/>
                        </a:cubicBezTo>
                        <a:cubicBezTo>
                          <a:pt x="304" y="1609"/>
                          <a:pt x="179" y="1198"/>
                          <a:pt x="100" y="837"/>
                        </a:cubicBezTo>
                        <a:cubicBezTo>
                          <a:pt x="23" y="484"/>
                          <a:pt x="0" y="239"/>
                          <a:pt x="40" y="184"/>
                        </a:cubicBezTo>
                        <a:cubicBezTo>
                          <a:pt x="40" y="184"/>
                          <a:pt x="40" y="184"/>
                          <a:pt x="40" y="184"/>
                        </a:cubicBezTo>
                        <a:cubicBezTo>
                          <a:pt x="104" y="95"/>
                          <a:pt x="282" y="35"/>
                          <a:pt x="420" y="16"/>
                        </a:cubicBezTo>
                        <a:cubicBezTo>
                          <a:pt x="542" y="0"/>
                          <a:pt x="640" y="13"/>
                          <a:pt x="689" y="52"/>
                        </a:cubicBezTo>
                        <a:cubicBezTo>
                          <a:pt x="821" y="158"/>
                          <a:pt x="920" y="360"/>
                          <a:pt x="938" y="399"/>
                        </a:cubicBezTo>
                        <a:cubicBezTo>
                          <a:pt x="981" y="491"/>
                          <a:pt x="1054" y="604"/>
                          <a:pt x="1154" y="734"/>
                        </a:cubicBezTo>
                        <a:cubicBezTo>
                          <a:pt x="1186" y="776"/>
                          <a:pt x="1241" y="806"/>
                          <a:pt x="1297" y="811"/>
                        </a:cubicBezTo>
                        <a:cubicBezTo>
                          <a:pt x="1336" y="815"/>
                          <a:pt x="1369" y="806"/>
                          <a:pt x="1391" y="786"/>
                        </a:cubicBezTo>
                        <a:cubicBezTo>
                          <a:pt x="1397" y="780"/>
                          <a:pt x="1397" y="780"/>
                          <a:pt x="1397" y="780"/>
                        </a:cubicBezTo>
                        <a:cubicBezTo>
                          <a:pt x="1451" y="733"/>
                          <a:pt x="1516" y="673"/>
                          <a:pt x="1585" y="675"/>
                        </a:cubicBezTo>
                        <a:cubicBezTo>
                          <a:pt x="1708" y="679"/>
                          <a:pt x="1781" y="778"/>
                          <a:pt x="1797" y="813"/>
                        </a:cubicBezTo>
                        <a:cubicBezTo>
                          <a:pt x="1814" y="850"/>
                          <a:pt x="1797" y="1031"/>
                          <a:pt x="1718" y="1078"/>
                        </a:cubicBezTo>
                        <a:cubicBezTo>
                          <a:pt x="1680" y="1100"/>
                          <a:pt x="1623" y="1104"/>
                          <a:pt x="1572" y="1108"/>
                        </a:cubicBezTo>
                        <a:cubicBezTo>
                          <a:pt x="1517" y="1112"/>
                          <a:pt x="1464" y="1116"/>
                          <a:pt x="1450" y="1143"/>
                        </a:cubicBezTo>
                        <a:cubicBezTo>
                          <a:pt x="1419" y="1200"/>
                          <a:pt x="1394" y="1329"/>
                          <a:pt x="1471" y="1384"/>
                        </a:cubicBezTo>
                        <a:cubicBezTo>
                          <a:pt x="1483" y="1392"/>
                          <a:pt x="1495" y="1401"/>
                          <a:pt x="1508" y="1411"/>
                        </a:cubicBezTo>
                        <a:cubicBezTo>
                          <a:pt x="1591" y="1471"/>
                          <a:pt x="1704" y="1553"/>
                          <a:pt x="1788" y="1583"/>
                        </a:cubicBezTo>
                        <a:cubicBezTo>
                          <a:pt x="1829" y="1598"/>
                          <a:pt x="1886" y="1604"/>
                          <a:pt x="1946" y="1611"/>
                        </a:cubicBezTo>
                        <a:cubicBezTo>
                          <a:pt x="2060" y="1625"/>
                          <a:pt x="2178" y="1638"/>
                          <a:pt x="2199" y="1710"/>
                        </a:cubicBezTo>
                        <a:cubicBezTo>
                          <a:pt x="2232" y="1818"/>
                          <a:pt x="2207" y="1965"/>
                          <a:pt x="2096" y="2036"/>
                        </a:cubicBezTo>
                        <a:cubicBezTo>
                          <a:pt x="2015" y="2087"/>
                          <a:pt x="1872" y="2149"/>
                          <a:pt x="1757" y="2149"/>
                        </a:cubicBezTo>
                        <a:close/>
                        <a:moveTo>
                          <a:pt x="518" y="13"/>
                        </a:moveTo>
                        <a:cubicBezTo>
                          <a:pt x="488" y="13"/>
                          <a:pt x="455" y="16"/>
                          <a:pt x="421" y="20"/>
                        </a:cubicBezTo>
                        <a:cubicBezTo>
                          <a:pt x="253" y="43"/>
                          <a:pt x="98" y="111"/>
                          <a:pt x="44" y="186"/>
                        </a:cubicBezTo>
                        <a:cubicBezTo>
                          <a:pt x="4" y="241"/>
                          <a:pt x="27" y="484"/>
                          <a:pt x="104" y="836"/>
                        </a:cubicBezTo>
                        <a:cubicBezTo>
                          <a:pt x="183" y="1196"/>
                          <a:pt x="307" y="1606"/>
                          <a:pt x="371" y="1643"/>
                        </a:cubicBezTo>
                        <a:cubicBezTo>
                          <a:pt x="383" y="1650"/>
                          <a:pt x="401" y="1663"/>
                          <a:pt x="424" y="1679"/>
                        </a:cubicBezTo>
                        <a:cubicBezTo>
                          <a:pt x="505" y="1738"/>
                          <a:pt x="655" y="1847"/>
                          <a:pt x="839" y="1886"/>
                        </a:cubicBezTo>
                        <a:cubicBezTo>
                          <a:pt x="929" y="1905"/>
                          <a:pt x="1021" y="1923"/>
                          <a:pt x="1102" y="1939"/>
                        </a:cubicBezTo>
                        <a:cubicBezTo>
                          <a:pt x="1229" y="1965"/>
                          <a:pt x="1329" y="1985"/>
                          <a:pt x="1351" y="1992"/>
                        </a:cubicBezTo>
                        <a:cubicBezTo>
                          <a:pt x="1446" y="2025"/>
                          <a:pt x="1545" y="2068"/>
                          <a:pt x="1663" y="2126"/>
                        </a:cubicBezTo>
                        <a:cubicBezTo>
                          <a:pt x="1780" y="2183"/>
                          <a:pt x="1989" y="2099"/>
                          <a:pt x="2094" y="2032"/>
                        </a:cubicBezTo>
                        <a:cubicBezTo>
                          <a:pt x="2203" y="1962"/>
                          <a:pt x="2227" y="1818"/>
                          <a:pt x="2195" y="1711"/>
                        </a:cubicBezTo>
                        <a:cubicBezTo>
                          <a:pt x="2174" y="1642"/>
                          <a:pt x="2058" y="1628"/>
                          <a:pt x="1946" y="1616"/>
                        </a:cubicBezTo>
                        <a:cubicBezTo>
                          <a:pt x="1885" y="1609"/>
                          <a:pt x="1828" y="1602"/>
                          <a:pt x="1787" y="1587"/>
                        </a:cubicBezTo>
                        <a:cubicBezTo>
                          <a:pt x="1702" y="1556"/>
                          <a:pt x="1588" y="1474"/>
                          <a:pt x="1506" y="1414"/>
                        </a:cubicBezTo>
                        <a:cubicBezTo>
                          <a:pt x="1493" y="1405"/>
                          <a:pt x="1480" y="1396"/>
                          <a:pt x="1469" y="1388"/>
                        </a:cubicBezTo>
                        <a:cubicBezTo>
                          <a:pt x="1385" y="1328"/>
                          <a:pt x="1418" y="1193"/>
                          <a:pt x="1446" y="1141"/>
                        </a:cubicBezTo>
                        <a:cubicBezTo>
                          <a:pt x="1462" y="1112"/>
                          <a:pt x="1513" y="1108"/>
                          <a:pt x="1572" y="1104"/>
                        </a:cubicBezTo>
                        <a:cubicBezTo>
                          <a:pt x="1622" y="1100"/>
                          <a:pt x="1679" y="1096"/>
                          <a:pt x="1716" y="1074"/>
                        </a:cubicBezTo>
                        <a:cubicBezTo>
                          <a:pt x="1794" y="1028"/>
                          <a:pt x="1810" y="851"/>
                          <a:pt x="1793" y="815"/>
                        </a:cubicBezTo>
                        <a:cubicBezTo>
                          <a:pt x="1777" y="781"/>
                          <a:pt x="1706" y="683"/>
                          <a:pt x="1584" y="679"/>
                        </a:cubicBezTo>
                        <a:cubicBezTo>
                          <a:pt x="1583" y="679"/>
                          <a:pt x="1582" y="679"/>
                          <a:pt x="1581" y="679"/>
                        </a:cubicBezTo>
                        <a:cubicBezTo>
                          <a:pt x="1516" y="679"/>
                          <a:pt x="1452" y="737"/>
                          <a:pt x="1400" y="784"/>
                        </a:cubicBezTo>
                        <a:cubicBezTo>
                          <a:pt x="1394" y="789"/>
                          <a:pt x="1394" y="789"/>
                          <a:pt x="1394" y="789"/>
                        </a:cubicBezTo>
                        <a:cubicBezTo>
                          <a:pt x="1371" y="810"/>
                          <a:pt x="1337" y="819"/>
                          <a:pt x="1296" y="815"/>
                        </a:cubicBezTo>
                        <a:cubicBezTo>
                          <a:pt x="1239" y="810"/>
                          <a:pt x="1183" y="780"/>
                          <a:pt x="1150" y="737"/>
                        </a:cubicBezTo>
                        <a:cubicBezTo>
                          <a:pt x="1050" y="606"/>
                          <a:pt x="978" y="493"/>
                          <a:pt x="934" y="401"/>
                        </a:cubicBezTo>
                        <a:cubicBezTo>
                          <a:pt x="916" y="362"/>
                          <a:pt x="817" y="161"/>
                          <a:pt x="686" y="55"/>
                        </a:cubicBezTo>
                        <a:cubicBezTo>
                          <a:pt x="652" y="27"/>
                          <a:pt x="593" y="13"/>
                          <a:pt x="518" y="13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0784"/>
                    </a:srgbClr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6" name="Google Shape;596;p55"/>
                  <p:cNvSpPr/>
                  <p:nvPr/>
                </p:nvSpPr>
                <p:spPr>
                  <a:xfrm rot="-9228732">
                    <a:off x="8437385" y="230698"/>
                    <a:ext cx="276392" cy="251612"/>
                  </a:xfrm>
                  <a:custGeom>
                    <a:rect b="b" l="l" r="r" t="t"/>
                    <a:pathLst>
                      <a:path extrusionOk="0" h="208" w="230">
                        <a:moveTo>
                          <a:pt x="112" y="208"/>
                        </a:moveTo>
                        <a:cubicBezTo>
                          <a:pt x="107" y="208"/>
                          <a:pt x="102" y="208"/>
                          <a:pt x="97" y="207"/>
                        </a:cubicBezTo>
                        <a:cubicBezTo>
                          <a:pt x="67" y="204"/>
                          <a:pt x="37" y="184"/>
                          <a:pt x="18" y="157"/>
                        </a:cubicBezTo>
                        <a:cubicBezTo>
                          <a:pt x="5" y="137"/>
                          <a:pt x="0" y="115"/>
                          <a:pt x="5" y="97"/>
                        </a:cubicBezTo>
                        <a:cubicBezTo>
                          <a:pt x="17" y="54"/>
                          <a:pt x="51" y="28"/>
                          <a:pt x="121" y="7"/>
                        </a:cubicBezTo>
                        <a:cubicBezTo>
                          <a:pt x="144" y="0"/>
                          <a:pt x="167" y="4"/>
                          <a:pt x="185" y="18"/>
                        </a:cubicBezTo>
                        <a:cubicBezTo>
                          <a:pt x="216" y="41"/>
                          <a:pt x="230" y="86"/>
                          <a:pt x="230" y="120"/>
                        </a:cubicBezTo>
                        <a:cubicBezTo>
                          <a:pt x="230" y="141"/>
                          <a:pt x="221" y="160"/>
                          <a:pt x="204" y="176"/>
                        </a:cubicBezTo>
                        <a:cubicBezTo>
                          <a:pt x="181" y="196"/>
                          <a:pt x="146" y="208"/>
                          <a:pt x="112" y="208"/>
                        </a:cubicBezTo>
                        <a:close/>
                        <a:moveTo>
                          <a:pt x="143" y="8"/>
                        </a:moveTo>
                        <a:cubicBezTo>
                          <a:pt x="137" y="8"/>
                          <a:pt x="129" y="9"/>
                          <a:pt x="122" y="11"/>
                        </a:cubicBezTo>
                        <a:cubicBezTo>
                          <a:pt x="54" y="31"/>
                          <a:pt x="20" y="57"/>
                          <a:pt x="9" y="98"/>
                        </a:cubicBezTo>
                        <a:cubicBezTo>
                          <a:pt x="4" y="115"/>
                          <a:pt x="9" y="135"/>
                          <a:pt x="22" y="154"/>
                        </a:cubicBezTo>
                        <a:cubicBezTo>
                          <a:pt x="40" y="181"/>
                          <a:pt x="69" y="200"/>
                          <a:pt x="98" y="203"/>
                        </a:cubicBezTo>
                        <a:cubicBezTo>
                          <a:pt x="134" y="208"/>
                          <a:pt x="175" y="195"/>
                          <a:pt x="201" y="173"/>
                        </a:cubicBezTo>
                        <a:cubicBezTo>
                          <a:pt x="217" y="158"/>
                          <a:pt x="226" y="140"/>
                          <a:pt x="226" y="120"/>
                        </a:cubicBezTo>
                        <a:cubicBezTo>
                          <a:pt x="226" y="87"/>
                          <a:pt x="213" y="44"/>
                          <a:pt x="183" y="21"/>
                        </a:cubicBezTo>
                        <a:cubicBezTo>
                          <a:pt x="171" y="12"/>
                          <a:pt x="158" y="8"/>
                          <a:pt x="143" y="8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0784"/>
                    </a:srgbClr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7" name="Google Shape;597;p55"/>
                  <p:cNvSpPr/>
                  <p:nvPr/>
                </p:nvSpPr>
                <p:spPr>
                  <a:xfrm rot="-9228730">
                    <a:off x="8526937" y="-1002453"/>
                    <a:ext cx="756741" cy="590908"/>
                  </a:xfrm>
                  <a:custGeom>
                    <a:rect b="b" l="l" r="r" t="t"/>
                    <a:pathLst>
                      <a:path extrusionOk="0" h="491" w="631">
                        <a:moveTo>
                          <a:pt x="395" y="458"/>
                        </a:moveTo>
                        <a:cubicBezTo>
                          <a:pt x="376" y="458"/>
                          <a:pt x="357" y="453"/>
                          <a:pt x="339" y="443"/>
                        </a:cubicBezTo>
                        <a:cubicBezTo>
                          <a:pt x="256" y="396"/>
                          <a:pt x="73" y="283"/>
                          <a:pt x="35" y="233"/>
                        </a:cubicBezTo>
                        <a:cubicBezTo>
                          <a:pt x="9" y="198"/>
                          <a:pt x="0" y="103"/>
                          <a:pt x="28" y="45"/>
                        </a:cubicBezTo>
                        <a:cubicBezTo>
                          <a:pt x="40" y="18"/>
                          <a:pt x="60" y="3"/>
                          <a:pt x="83" y="2"/>
                        </a:cubicBezTo>
                        <a:cubicBezTo>
                          <a:pt x="136" y="0"/>
                          <a:pt x="198" y="40"/>
                          <a:pt x="252" y="75"/>
                        </a:cubicBezTo>
                        <a:cubicBezTo>
                          <a:pt x="282" y="94"/>
                          <a:pt x="311" y="113"/>
                          <a:pt x="334" y="121"/>
                        </a:cubicBezTo>
                        <a:cubicBezTo>
                          <a:pt x="400" y="146"/>
                          <a:pt x="506" y="152"/>
                          <a:pt x="570" y="155"/>
                        </a:cubicBezTo>
                        <a:cubicBezTo>
                          <a:pt x="580" y="156"/>
                          <a:pt x="580" y="156"/>
                          <a:pt x="580" y="156"/>
                        </a:cubicBezTo>
                        <a:cubicBezTo>
                          <a:pt x="596" y="157"/>
                          <a:pt x="607" y="166"/>
                          <a:pt x="614" y="182"/>
                        </a:cubicBezTo>
                        <a:cubicBezTo>
                          <a:pt x="631" y="224"/>
                          <a:pt x="615" y="307"/>
                          <a:pt x="582" y="345"/>
                        </a:cubicBezTo>
                        <a:cubicBezTo>
                          <a:pt x="549" y="383"/>
                          <a:pt x="473" y="458"/>
                          <a:pt x="395" y="458"/>
                        </a:cubicBezTo>
                        <a:close/>
                        <a:moveTo>
                          <a:pt x="87" y="6"/>
                        </a:moveTo>
                        <a:cubicBezTo>
                          <a:pt x="86" y="6"/>
                          <a:pt x="85" y="6"/>
                          <a:pt x="83" y="7"/>
                        </a:cubicBezTo>
                        <a:cubicBezTo>
                          <a:pt x="61" y="7"/>
                          <a:pt x="43" y="21"/>
                          <a:pt x="31" y="47"/>
                        </a:cubicBezTo>
                        <a:cubicBezTo>
                          <a:pt x="5" y="102"/>
                          <a:pt x="14" y="197"/>
                          <a:pt x="39" y="230"/>
                        </a:cubicBezTo>
                        <a:cubicBezTo>
                          <a:pt x="76" y="280"/>
                          <a:pt x="259" y="392"/>
                          <a:pt x="341" y="439"/>
                        </a:cubicBezTo>
                        <a:cubicBezTo>
                          <a:pt x="433" y="491"/>
                          <a:pt x="538" y="388"/>
                          <a:pt x="579" y="342"/>
                        </a:cubicBezTo>
                        <a:cubicBezTo>
                          <a:pt x="611" y="305"/>
                          <a:pt x="627" y="224"/>
                          <a:pt x="610" y="184"/>
                        </a:cubicBezTo>
                        <a:cubicBezTo>
                          <a:pt x="604" y="169"/>
                          <a:pt x="594" y="161"/>
                          <a:pt x="580" y="160"/>
                        </a:cubicBezTo>
                        <a:cubicBezTo>
                          <a:pt x="570" y="160"/>
                          <a:pt x="570" y="160"/>
                          <a:pt x="570" y="160"/>
                        </a:cubicBezTo>
                        <a:cubicBezTo>
                          <a:pt x="506" y="156"/>
                          <a:pt x="399" y="150"/>
                          <a:pt x="333" y="125"/>
                        </a:cubicBezTo>
                        <a:cubicBezTo>
                          <a:pt x="309" y="116"/>
                          <a:pt x="280" y="98"/>
                          <a:pt x="250" y="78"/>
                        </a:cubicBezTo>
                        <a:cubicBezTo>
                          <a:pt x="198" y="45"/>
                          <a:pt x="138" y="6"/>
                          <a:pt x="87" y="6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0784"/>
                    </a:srgbClr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8" name="Google Shape;598;p55"/>
                  <p:cNvSpPr/>
                  <p:nvPr/>
                </p:nvSpPr>
                <p:spPr>
                  <a:xfrm rot="-9228736">
                    <a:off x="8774676" y="-247169"/>
                    <a:ext cx="1385770" cy="1942371"/>
                  </a:xfrm>
                  <a:custGeom>
                    <a:rect b="b" l="l" r="r" t="t"/>
                    <a:pathLst>
                      <a:path extrusionOk="0" h="1615" w="1154">
                        <a:moveTo>
                          <a:pt x="838" y="1607"/>
                        </a:moveTo>
                        <a:cubicBezTo>
                          <a:pt x="799" y="1607"/>
                          <a:pt x="760" y="1598"/>
                          <a:pt x="722" y="1581"/>
                        </a:cubicBezTo>
                        <a:cubicBezTo>
                          <a:pt x="555" y="1501"/>
                          <a:pt x="192" y="1237"/>
                          <a:pt x="153" y="1155"/>
                        </a:cubicBezTo>
                        <a:cubicBezTo>
                          <a:pt x="116" y="1079"/>
                          <a:pt x="56" y="680"/>
                          <a:pt x="31" y="509"/>
                        </a:cubicBezTo>
                        <a:cubicBezTo>
                          <a:pt x="28" y="489"/>
                          <a:pt x="25" y="473"/>
                          <a:pt x="23" y="461"/>
                        </a:cubicBezTo>
                        <a:cubicBezTo>
                          <a:pt x="0" y="309"/>
                          <a:pt x="9" y="72"/>
                          <a:pt x="128" y="41"/>
                        </a:cubicBezTo>
                        <a:cubicBezTo>
                          <a:pt x="287" y="0"/>
                          <a:pt x="477" y="16"/>
                          <a:pt x="544" y="146"/>
                        </a:cubicBezTo>
                        <a:cubicBezTo>
                          <a:pt x="591" y="237"/>
                          <a:pt x="667" y="366"/>
                          <a:pt x="712" y="444"/>
                        </a:cubicBezTo>
                        <a:cubicBezTo>
                          <a:pt x="728" y="470"/>
                          <a:pt x="740" y="491"/>
                          <a:pt x="747" y="504"/>
                        </a:cubicBezTo>
                        <a:cubicBezTo>
                          <a:pt x="795" y="589"/>
                          <a:pt x="937" y="715"/>
                          <a:pt x="1020" y="757"/>
                        </a:cubicBezTo>
                        <a:cubicBezTo>
                          <a:pt x="1104" y="802"/>
                          <a:pt x="1154" y="983"/>
                          <a:pt x="1128" y="1081"/>
                        </a:cubicBezTo>
                        <a:cubicBezTo>
                          <a:pt x="1103" y="1172"/>
                          <a:pt x="1058" y="1341"/>
                          <a:pt x="1054" y="1446"/>
                        </a:cubicBezTo>
                        <a:cubicBezTo>
                          <a:pt x="1052" y="1492"/>
                          <a:pt x="1019" y="1540"/>
                          <a:pt x="967" y="1572"/>
                        </a:cubicBezTo>
                        <a:cubicBezTo>
                          <a:pt x="928" y="1595"/>
                          <a:pt x="883" y="1607"/>
                          <a:pt x="838" y="1607"/>
                        </a:cubicBezTo>
                        <a:close/>
                        <a:moveTo>
                          <a:pt x="129" y="43"/>
                        </a:moveTo>
                        <a:cubicBezTo>
                          <a:pt x="129" y="45"/>
                          <a:pt x="129" y="45"/>
                          <a:pt x="129" y="45"/>
                        </a:cubicBezTo>
                        <a:cubicBezTo>
                          <a:pt x="13" y="76"/>
                          <a:pt x="5" y="310"/>
                          <a:pt x="28" y="460"/>
                        </a:cubicBezTo>
                        <a:cubicBezTo>
                          <a:pt x="29" y="472"/>
                          <a:pt x="32" y="489"/>
                          <a:pt x="35" y="509"/>
                        </a:cubicBezTo>
                        <a:cubicBezTo>
                          <a:pt x="61" y="679"/>
                          <a:pt x="121" y="1078"/>
                          <a:pt x="157" y="1153"/>
                        </a:cubicBezTo>
                        <a:cubicBezTo>
                          <a:pt x="196" y="1235"/>
                          <a:pt x="557" y="1497"/>
                          <a:pt x="724" y="1577"/>
                        </a:cubicBezTo>
                        <a:cubicBezTo>
                          <a:pt x="803" y="1615"/>
                          <a:pt x="893" y="1611"/>
                          <a:pt x="965" y="1568"/>
                        </a:cubicBezTo>
                        <a:cubicBezTo>
                          <a:pt x="1016" y="1537"/>
                          <a:pt x="1048" y="1491"/>
                          <a:pt x="1050" y="1446"/>
                        </a:cubicBezTo>
                        <a:cubicBezTo>
                          <a:pt x="1053" y="1340"/>
                          <a:pt x="1099" y="1171"/>
                          <a:pt x="1124" y="1080"/>
                        </a:cubicBezTo>
                        <a:cubicBezTo>
                          <a:pt x="1150" y="983"/>
                          <a:pt x="1101" y="805"/>
                          <a:pt x="1018" y="761"/>
                        </a:cubicBezTo>
                        <a:cubicBezTo>
                          <a:pt x="935" y="718"/>
                          <a:pt x="792" y="592"/>
                          <a:pt x="744" y="506"/>
                        </a:cubicBezTo>
                        <a:cubicBezTo>
                          <a:pt x="737" y="493"/>
                          <a:pt x="724" y="472"/>
                          <a:pt x="709" y="446"/>
                        </a:cubicBezTo>
                        <a:cubicBezTo>
                          <a:pt x="663" y="368"/>
                          <a:pt x="587" y="239"/>
                          <a:pt x="541" y="147"/>
                        </a:cubicBezTo>
                        <a:cubicBezTo>
                          <a:pt x="475" y="20"/>
                          <a:pt x="287" y="4"/>
                          <a:pt x="129" y="45"/>
                        </a:cubicBezTo>
                        <a:lnTo>
                          <a:pt x="129" y="43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20784"/>
                    </a:srgbClr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9" name="Google Shape;599;p55"/>
                  <p:cNvSpPr/>
                  <p:nvPr/>
                </p:nvSpPr>
                <p:spPr>
                  <a:xfrm rot="-9228734">
                    <a:off x="9040672" y="38242"/>
                    <a:ext cx="913049" cy="1441054"/>
                  </a:xfrm>
                  <a:custGeom>
                    <a:rect b="b" l="l" r="r" t="t"/>
                    <a:pathLst>
                      <a:path extrusionOk="0" h="1199" w="759">
                        <a:moveTo>
                          <a:pt x="589" y="1199"/>
                        </a:moveTo>
                        <a:cubicBezTo>
                          <a:pt x="522" y="1199"/>
                          <a:pt x="413" y="1109"/>
                          <a:pt x="324" y="1035"/>
                        </a:cubicBezTo>
                        <a:cubicBezTo>
                          <a:pt x="275" y="995"/>
                          <a:pt x="233" y="960"/>
                          <a:pt x="205" y="945"/>
                        </a:cubicBezTo>
                        <a:cubicBezTo>
                          <a:pt x="117" y="897"/>
                          <a:pt x="38" y="709"/>
                          <a:pt x="30" y="585"/>
                        </a:cubicBezTo>
                        <a:cubicBezTo>
                          <a:pt x="29" y="568"/>
                          <a:pt x="29" y="568"/>
                          <a:pt x="29" y="568"/>
                        </a:cubicBezTo>
                        <a:cubicBezTo>
                          <a:pt x="20" y="424"/>
                          <a:pt x="0" y="87"/>
                          <a:pt x="57" y="33"/>
                        </a:cubicBezTo>
                        <a:cubicBezTo>
                          <a:pt x="81" y="11"/>
                          <a:pt x="120" y="0"/>
                          <a:pt x="164" y="5"/>
                        </a:cubicBezTo>
                        <a:cubicBezTo>
                          <a:pt x="228" y="12"/>
                          <a:pt x="290" y="48"/>
                          <a:pt x="326" y="100"/>
                        </a:cubicBezTo>
                        <a:cubicBezTo>
                          <a:pt x="353" y="140"/>
                          <a:pt x="375" y="197"/>
                          <a:pt x="397" y="257"/>
                        </a:cubicBezTo>
                        <a:cubicBezTo>
                          <a:pt x="428" y="339"/>
                          <a:pt x="460" y="425"/>
                          <a:pt x="510" y="461"/>
                        </a:cubicBezTo>
                        <a:cubicBezTo>
                          <a:pt x="523" y="471"/>
                          <a:pt x="538" y="481"/>
                          <a:pt x="554" y="492"/>
                        </a:cubicBezTo>
                        <a:cubicBezTo>
                          <a:pt x="640" y="550"/>
                          <a:pt x="759" y="630"/>
                          <a:pt x="743" y="762"/>
                        </a:cubicBezTo>
                        <a:cubicBezTo>
                          <a:pt x="742" y="772"/>
                          <a:pt x="741" y="783"/>
                          <a:pt x="739" y="794"/>
                        </a:cubicBezTo>
                        <a:cubicBezTo>
                          <a:pt x="721" y="950"/>
                          <a:pt x="696" y="1164"/>
                          <a:pt x="609" y="1196"/>
                        </a:cubicBezTo>
                        <a:cubicBezTo>
                          <a:pt x="603" y="1198"/>
                          <a:pt x="596" y="1199"/>
                          <a:pt x="589" y="1199"/>
                        </a:cubicBezTo>
                        <a:close/>
                        <a:moveTo>
                          <a:pt x="143" y="8"/>
                        </a:moveTo>
                        <a:cubicBezTo>
                          <a:pt x="109" y="8"/>
                          <a:pt x="79" y="18"/>
                          <a:pt x="60" y="36"/>
                        </a:cubicBezTo>
                        <a:cubicBezTo>
                          <a:pt x="4" y="89"/>
                          <a:pt x="25" y="436"/>
                          <a:pt x="33" y="567"/>
                        </a:cubicBezTo>
                        <a:cubicBezTo>
                          <a:pt x="34" y="585"/>
                          <a:pt x="34" y="585"/>
                          <a:pt x="34" y="585"/>
                        </a:cubicBezTo>
                        <a:cubicBezTo>
                          <a:pt x="42" y="708"/>
                          <a:pt x="120" y="894"/>
                          <a:pt x="207" y="941"/>
                        </a:cubicBezTo>
                        <a:cubicBezTo>
                          <a:pt x="236" y="957"/>
                          <a:pt x="278" y="992"/>
                          <a:pt x="327" y="1032"/>
                        </a:cubicBezTo>
                        <a:cubicBezTo>
                          <a:pt x="415" y="1105"/>
                          <a:pt x="523" y="1195"/>
                          <a:pt x="589" y="1195"/>
                        </a:cubicBezTo>
                        <a:cubicBezTo>
                          <a:pt x="595" y="1195"/>
                          <a:pt x="602" y="1194"/>
                          <a:pt x="608" y="1192"/>
                        </a:cubicBezTo>
                        <a:cubicBezTo>
                          <a:pt x="693" y="1161"/>
                          <a:pt x="717" y="949"/>
                          <a:pt x="735" y="793"/>
                        </a:cubicBezTo>
                        <a:cubicBezTo>
                          <a:pt x="737" y="782"/>
                          <a:pt x="738" y="772"/>
                          <a:pt x="739" y="762"/>
                        </a:cubicBezTo>
                        <a:cubicBezTo>
                          <a:pt x="755" y="632"/>
                          <a:pt x="637" y="553"/>
                          <a:pt x="552" y="495"/>
                        </a:cubicBezTo>
                        <a:cubicBezTo>
                          <a:pt x="536" y="485"/>
                          <a:pt x="520" y="474"/>
                          <a:pt x="507" y="465"/>
                        </a:cubicBezTo>
                        <a:cubicBezTo>
                          <a:pt x="457" y="427"/>
                          <a:pt x="425" y="341"/>
                          <a:pt x="393" y="258"/>
                        </a:cubicBezTo>
                        <a:cubicBezTo>
                          <a:pt x="371" y="198"/>
                          <a:pt x="350" y="142"/>
                          <a:pt x="322" y="102"/>
                        </a:cubicBezTo>
                        <a:cubicBezTo>
                          <a:pt x="287" y="52"/>
                          <a:pt x="226" y="16"/>
                          <a:pt x="163" y="9"/>
                        </a:cubicBezTo>
                        <a:cubicBezTo>
                          <a:pt x="157" y="8"/>
                          <a:pt x="150" y="8"/>
                          <a:pt x="143" y="8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0784"/>
                    </a:srgbClr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0" name="Google Shape;600;p55"/>
                  <p:cNvSpPr/>
                  <p:nvPr/>
                </p:nvSpPr>
                <p:spPr>
                  <a:xfrm rot="-9228731">
                    <a:off x="9356097" y="747729"/>
                    <a:ext cx="348827" cy="560410"/>
                  </a:xfrm>
                  <a:custGeom>
                    <a:rect b="b" l="l" r="r" t="t"/>
                    <a:pathLst>
                      <a:path extrusionOk="0" h="465" w="291">
                        <a:moveTo>
                          <a:pt x="128" y="464"/>
                        </a:moveTo>
                        <a:cubicBezTo>
                          <a:pt x="99" y="464"/>
                          <a:pt x="73" y="455"/>
                          <a:pt x="52" y="437"/>
                        </a:cubicBezTo>
                        <a:cubicBezTo>
                          <a:pt x="18" y="408"/>
                          <a:pt x="0" y="358"/>
                          <a:pt x="1" y="302"/>
                        </a:cubicBezTo>
                        <a:cubicBezTo>
                          <a:pt x="2" y="273"/>
                          <a:pt x="13" y="22"/>
                          <a:pt x="67" y="10"/>
                        </a:cubicBezTo>
                        <a:cubicBezTo>
                          <a:pt x="110" y="0"/>
                          <a:pt x="192" y="41"/>
                          <a:pt x="216" y="125"/>
                        </a:cubicBezTo>
                        <a:cubicBezTo>
                          <a:pt x="225" y="155"/>
                          <a:pt x="230" y="184"/>
                          <a:pt x="235" y="212"/>
                        </a:cubicBezTo>
                        <a:cubicBezTo>
                          <a:pt x="244" y="260"/>
                          <a:pt x="253" y="306"/>
                          <a:pt x="276" y="343"/>
                        </a:cubicBezTo>
                        <a:cubicBezTo>
                          <a:pt x="288" y="363"/>
                          <a:pt x="291" y="381"/>
                          <a:pt x="284" y="397"/>
                        </a:cubicBezTo>
                        <a:cubicBezTo>
                          <a:pt x="272" y="425"/>
                          <a:pt x="229" y="447"/>
                          <a:pt x="158" y="461"/>
                        </a:cubicBezTo>
                        <a:cubicBezTo>
                          <a:pt x="148" y="463"/>
                          <a:pt x="138" y="464"/>
                          <a:pt x="128" y="464"/>
                        </a:cubicBezTo>
                        <a:close/>
                        <a:moveTo>
                          <a:pt x="81" y="12"/>
                        </a:moveTo>
                        <a:cubicBezTo>
                          <a:pt x="76" y="12"/>
                          <a:pt x="72" y="13"/>
                          <a:pt x="67" y="14"/>
                        </a:cubicBezTo>
                        <a:cubicBezTo>
                          <a:pt x="26" y="23"/>
                          <a:pt x="9" y="206"/>
                          <a:pt x="6" y="302"/>
                        </a:cubicBezTo>
                        <a:cubicBezTo>
                          <a:pt x="4" y="356"/>
                          <a:pt x="22" y="406"/>
                          <a:pt x="55" y="433"/>
                        </a:cubicBezTo>
                        <a:cubicBezTo>
                          <a:pt x="82" y="457"/>
                          <a:pt x="117" y="465"/>
                          <a:pt x="157" y="457"/>
                        </a:cubicBezTo>
                        <a:cubicBezTo>
                          <a:pt x="227" y="443"/>
                          <a:pt x="269" y="422"/>
                          <a:pt x="280" y="396"/>
                        </a:cubicBezTo>
                        <a:cubicBezTo>
                          <a:pt x="287" y="381"/>
                          <a:pt x="284" y="364"/>
                          <a:pt x="272" y="346"/>
                        </a:cubicBezTo>
                        <a:cubicBezTo>
                          <a:pt x="249" y="308"/>
                          <a:pt x="240" y="261"/>
                          <a:pt x="231" y="212"/>
                        </a:cubicBezTo>
                        <a:cubicBezTo>
                          <a:pt x="226" y="185"/>
                          <a:pt x="221" y="156"/>
                          <a:pt x="212" y="126"/>
                        </a:cubicBezTo>
                        <a:cubicBezTo>
                          <a:pt x="191" y="52"/>
                          <a:pt x="124" y="12"/>
                          <a:pt x="81" y="12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0784"/>
                    </a:srgbClr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1" name="Google Shape;601;p55"/>
                  <p:cNvSpPr/>
                  <p:nvPr/>
                </p:nvSpPr>
                <p:spPr>
                  <a:xfrm rot="-9228735">
                    <a:off x="9395630" y="148316"/>
                    <a:ext cx="251611" cy="297360"/>
                  </a:xfrm>
                  <a:custGeom>
                    <a:rect b="b" l="l" r="r" t="t"/>
                    <a:pathLst>
                      <a:path extrusionOk="0" h="247" w="210">
                        <a:moveTo>
                          <a:pt x="114" y="237"/>
                        </a:moveTo>
                        <a:cubicBezTo>
                          <a:pt x="73" y="237"/>
                          <a:pt x="32" y="180"/>
                          <a:pt x="7" y="122"/>
                        </a:cubicBezTo>
                        <a:cubicBezTo>
                          <a:pt x="0" y="107"/>
                          <a:pt x="0" y="92"/>
                          <a:pt x="7" y="78"/>
                        </a:cubicBezTo>
                        <a:cubicBezTo>
                          <a:pt x="24" y="40"/>
                          <a:pt x="78" y="14"/>
                          <a:pt x="104" y="5"/>
                        </a:cubicBezTo>
                        <a:cubicBezTo>
                          <a:pt x="117" y="0"/>
                          <a:pt x="135" y="5"/>
                          <a:pt x="154" y="17"/>
                        </a:cubicBezTo>
                        <a:cubicBezTo>
                          <a:pt x="178" y="34"/>
                          <a:pt x="204" y="64"/>
                          <a:pt x="206" y="95"/>
                        </a:cubicBezTo>
                        <a:cubicBezTo>
                          <a:pt x="210" y="146"/>
                          <a:pt x="179" y="216"/>
                          <a:pt x="131" y="234"/>
                        </a:cubicBezTo>
                        <a:cubicBezTo>
                          <a:pt x="126" y="236"/>
                          <a:pt x="120" y="237"/>
                          <a:pt x="114" y="237"/>
                        </a:cubicBezTo>
                        <a:close/>
                        <a:moveTo>
                          <a:pt x="115" y="7"/>
                        </a:moveTo>
                        <a:cubicBezTo>
                          <a:pt x="111" y="7"/>
                          <a:pt x="108" y="8"/>
                          <a:pt x="105" y="9"/>
                        </a:cubicBezTo>
                        <a:cubicBezTo>
                          <a:pt x="85" y="16"/>
                          <a:pt x="27" y="42"/>
                          <a:pt x="11" y="79"/>
                        </a:cubicBezTo>
                        <a:cubicBezTo>
                          <a:pt x="5" y="93"/>
                          <a:pt x="5" y="107"/>
                          <a:pt x="11" y="120"/>
                        </a:cubicBezTo>
                        <a:cubicBezTo>
                          <a:pt x="37" y="182"/>
                          <a:pt x="85" y="247"/>
                          <a:pt x="130" y="230"/>
                        </a:cubicBezTo>
                        <a:cubicBezTo>
                          <a:pt x="176" y="212"/>
                          <a:pt x="206" y="144"/>
                          <a:pt x="202" y="96"/>
                        </a:cubicBezTo>
                        <a:cubicBezTo>
                          <a:pt x="200" y="66"/>
                          <a:pt x="175" y="37"/>
                          <a:pt x="152" y="21"/>
                        </a:cubicBezTo>
                        <a:cubicBezTo>
                          <a:pt x="138" y="12"/>
                          <a:pt x="125" y="7"/>
                          <a:pt x="115" y="7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0784"/>
                    </a:srgbClr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grpSp>
        <p:nvGrpSpPr>
          <p:cNvPr id="602" name="Google Shape;602;p55"/>
          <p:cNvGrpSpPr/>
          <p:nvPr/>
        </p:nvGrpSpPr>
        <p:grpSpPr>
          <a:xfrm>
            <a:off x="-650148" y="-494505"/>
            <a:ext cx="10016493" cy="5684062"/>
            <a:chOff x="-650148" y="-494505"/>
            <a:chExt cx="10016493" cy="5684062"/>
          </a:xfrm>
        </p:grpSpPr>
        <p:pic>
          <p:nvPicPr>
            <p:cNvPr id="603" name="Google Shape;603;p5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1255539">
              <a:off x="-488446" y="3994025"/>
              <a:ext cx="895672" cy="1070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4" name="Google Shape;604;p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820971" y="445025"/>
              <a:ext cx="545374" cy="651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5" name="Google Shape;605;p5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8767514">
              <a:off x="7578075" y="-352153"/>
              <a:ext cx="750220" cy="7862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6" name="Google Shape;606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6"/>
          <p:cNvSpPr txBox="1"/>
          <p:nvPr>
            <p:ph type="title"/>
          </p:nvPr>
        </p:nvSpPr>
        <p:spPr>
          <a:xfrm>
            <a:off x="722376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609" name="Google Shape;609;p56"/>
          <p:cNvGrpSpPr/>
          <p:nvPr/>
        </p:nvGrpSpPr>
        <p:grpSpPr>
          <a:xfrm>
            <a:off x="-801512" y="-2051017"/>
            <a:ext cx="11165191" cy="8076435"/>
            <a:chOff x="-801512" y="-2051017"/>
            <a:chExt cx="11165191" cy="8076435"/>
          </a:xfrm>
        </p:grpSpPr>
        <p:grpSp>
          <p:nvGrpSpPr>
            <p:cNvPr id="610" name="Google Shape;610;p56"/>
            <p:cNvGrpSpPr/>
            <p:nvPr/>
          </p:nvGrpSpPr>
          <p:grpSpPr>
            <a:xfrm rot="-2058013">
              <a:off x="7320313" y="-1698810"/>
              <a:ext cx="2220937" cy="3146267"/>
              <a:chOff x="8772613" y="-638133"/>
              <a:chExt cx="2220658" cy="3145871"/>
            </a:xfrm>
          </p:grpSpPr>
          <p:sp>
            <p:nvSpPr>
              <p:cNvPr id="611" name="Google Shape;611;p56"/>
              <p:cNvSpPr/>
              <p:nvPr/>
            </p:nvSpPr>
            <p:spPr>
              <a:xfrm>
                <a:off x="8772613" y="411451"/>
                <a:ext cx="1165225" cy="869949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56"/>
              <p:cNvSpPr/>
              <p:nvPr/>
            </p:nvSpPr>
            <p:spPr>
              <a:xfrm>
                <a:off x="8988513" y="532100"/>
                <a:ext cx="796925" cy="617538"/>
              </a:xfrm>
              <a:custGeom>
                <a:rect b="b" l="l" r="r" t="t"/>
                <a:pathLst>
                  <a:path extrusionOk="0" h="618" w="796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56"/>
              <p:cNvSpPr/>
              <p:nvPr/>
            </p:nvSpPr>
            <p:spPr>
              <a:xfrm>
                <a:off x="9298075" y="765464"/>
                <a:ext cx="357188" cy="288925"/>
              </a:xfrm>
              <a:custGeom>
                <a:rect b="b" l="l" r="r" t="t"/>
                <a:pathLst>
                  <a:path extrusionOk="0" h="288" w="357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614;p56"/>
              <p:cNvSpPr/>
              <p:nvPr/>
            </p:nvSpPr>
            <p:spPr>
              <a:xfrm>
                <a:off x="9389600" y="1066288"/>
                <a:ext cx="1428750" cy="1441450"/>
              </a:xfrm>
              <a:custGeom>
                <a:rect b="b" l="l" r="r" t="t"/>
                <a:pathLst>
                  <a:path extrusionOk="0" h="1439" w="1428">
                    <a:moveTo>
                      <a:pt x="527" y="1417"/>
                    </a:moveTo>
                    <a:cubicBezTo>
                      <a:pt x="397" y="1417"/>
                      <a:pt x="261" y="1399"/>
                      <a:pt x="201" y="1375"/>
                    </a:cubicBezTo>
                    <a:cubicBezTo>
                      <a:pt x="106" y="1337"/>
                      <a:pt x="151" y="1168"/>
                      <a:pt x="184" y="1044"/>
                    </a:cubicBezTo>
                    <a:cubicBezTo>
                      <a:pt x="190" y="1021"/>
                      <a:pt x="195" y="1000"/>
                      <a:pt x="200" y="981"/>
                    </a:cubicBezTo>
                    <a:cubicBezTo>
                      <a:pt x="213" y="922"/>
                      <a:pt x="157" y="837"/>
                      <a:pt x="103" y="754"/>
                    </a:cubicBezTo>
                    <a:cubicBezTo>
                      <a:pt x="52" y="677"/>
                      <a:pt x="0" y="597"/>
                      <a:pt x="0" y="535"/>
                    </a:cubicBezTo>
                    <a:cubicBezTo>
                      <a:pt x="0" y="410"/>
                      <a:pt x="187" y="349"/>
                      <a:pt x="305" y="341"/>
                    </a:cubicBezTo>
                    <a:cubicBezTo>
                      <a:pt x="406" y="334"/>
                      <a:pt x="480" y="287"/>
                      <a:pt x="569" y="176"/>
                    </a:cubicBezTo>
                    <a:cubicBezTo>
                      <a:pt x="612" y="122"/>
                      <a:pt x="712" y="67"/>
                      <a:pt x="825" y="35"/>
                    </a:cubicBezTo>
                    <a:cubicBezTo>
                      <a:pt x="946" y="0"/>
                      <a:pt x="1047" y="2"/>
                      <a:pt x="1096" y="39"/>
                    </a:cubicBezTo>
                    <a:cubicBezTo>
                      <a:pt x="1157" y="85"/>
                      <a:pt x="1357" y="246"/>
                      <a:pt x="1348" y="362"/>
                    </a:cubicBezTo>
                    <a:cubicBezTo>
                      <a:pt x="1341" y="460"/>
                      <a:pt x="1377" y="730"/>
                      <a:pt x="1414" y="852"/>
                    </a:cubicBezTo>
                    <a:cubicBezTo>
                      <a:pt x="1428" y="897"/>
                      <a:pt x="1419" y="947"/>
                      <a:pt x="1389" y="998"/>
                    </a:cubicBezTo>
                    <a:cubicBezTo>
                      <a:pt x="1346" y="1071"/>
                      <a:pt x="1265" y="1130"/>
                      <a:pt x="1188" y="1146"/>
                    </a:cubicBezTo>
                    <a:cubicBezTo>
                      <a:pt x="1057" y="1173"/>
                      <a:pt x="894" y="1294"/>
                      <a:pt x="808" y="1364"/>
                    </a:cubicBezTo>
                    <a:cubicBezTo>
                      <a:pt x="761" y="1402"/>
                      <a:pt x="647" y="1417"/>
                      <a:pt x="527" y="1417"/>
                    </a:cubicBezTo>
                    <a:close/>
                    <a:moveTo>
                      <a:pt x="983" y="14"/>
                    </a:moveTo>
                    <a:cubicBezTo>
                      <a:pt x="843" y="14"/>
                      <a:pt x="641" y="93"/>
                      <a:pt x="572" y="178"/>
                    </a:cubicBezTo>
                    <a:cubicBezTo>
                      <a:pt x="482" y="291"/>
                      <a:pt x="407" y="338"/>
                      <a:pt x="305" y="345"/>
                    </a:cubicBezTo>
                    <a:cubicBezTo>
                      <a:pt x="189" y="353"/>
                      <a:pt x="4" y="412"/>
                      <a:pt x="4" y="535"/>
                    </a:cubicBezTo>
                    <a:cubicBezTo>
                      <a:pt x="4" y="596"/>
                      <a:pt x="56" y="675"/>
                      <a:pt x="106" y="752"/>
                    </a:cubicBezTo>
                    <a:cubicBezTo>
                      <a:pt x="163" y="839"/>
                      <a:pt x="217" y="922"/>
                      <a:pt x="204" y="982"/>
                    </a:cubicBezTo>
                    <a:cubicBezTo>
                      <a:pt x="199" y="1001"/>
                      <a:pt x="194" y="1022"/>
                      <a:pt x="188" y="1045"/>
                    </a:cubicBezTo>
                    <a:cubicBezTo>
                      <a:pt x="155" y="1167"/>
                      <a:pt x="111" y="1335"/>
                      <a:pt x="202" y="1371"/>
                    </a:cubicBezTo>
                    <a:cubicBezTo>
                      <a:pt x="317" y="1417"/>
                      <a:pt x="709" y="1439"/>
                      <a:pt x="806" y="1360"/>
                    </a:cubicBezTo>
                    <a:cubicBezTo>
                      <a:pt x="891" y="1291"/>
                      <a:pt x="1055" y="1169"/>
                      <a:pt x="1187" y="1142"/>
                    </a:cubicBezTo>
                    <a:cubicBezTo>
                      <a:pt x="1263" y="1126"/>
                      <a:pt x="1343" y="1067"/>
                      <a:pt x="1386" y="995"/>
                    </a:cubicBezTo>
                    <a:cubicBezTo>
                      <a:pt x="1406" y="961"/>
                      <a:pt x="1427" y="908"/>
                      <a:pt x="1410" y="853"/>
                    </a:cubicBezTo>
                    <a:cubicBezTo>
                      <a:pt x="1373" y="731"/>
                      <a:pt x="1337" y="460"/>
                      <a:pt x="1344" y="361"/>
                    </a:cubicBezTo>
                    <a:cubicBezTo>
                      <a:pt x="1352" y="248"/>
                      <a:pt x="1154" y="88"/>
                      <a:pt x="1094" y="42"/>
                    </a:cubicBezTo>
                    <a:cubicBezTo>
                      <a:pt x="1068" y="23"/>
                      <a:pt x="1029" y="14"/>
                      <a:pt x="983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56"/>
              <p:cNvSpPr/>
              <p:nvPr/>
            </p:nvSpPr>
            <p:spPr>
              <a:xfrm>
                <a:off x="9681700" y="1226626"/>
                <a:ext cx="944563" cy="820738"/>
              </a:xfrm>
              <a:custGeom>
                <a:rect b="b" l="l" r="r" t="t"/>
                <a:pathLst>
                  <a:path extrusionOk="0" h="819" w="943">
                    <a:moveTo>
                      <a:pt x="448" y="775"/>
                    </a:moveTo>
                    <a:cubicBezTo>
                      <a:pt x="266" y="775"/>
                      <a:pt x="86" y="619"/>
                      <a:pt x="47" y="583"/>
                    </a:cubicBezTo>
                    <a:cubicBezTo>
                      <a:pt x="15" y="553"/>
                      <a:pt x="0" y="422"/>
                      <a:pt x="2" y="375"/>
                    </a:cubicBezTo>
                    <a:cubicBezTo>
                      <a:pt x="6" y="300"/>
                      <a:pt x="107" y="234"/>
                      <a:pt x="236" y="223"/>
                    </a:cubicBezTo>
                    <a:cubicBezTo>
                      <a:pt x="360" y="212"/>
                      <a:pt x="455" y="58"/>
                      <a:pt x="456" y="56"/>
                    </a:cubicBezTo>
                    <a:cubicBezTo>
                      <a:pt x="457" y="56"/>
                      <a:pt x="457" y="56"/>
                      <a:pt x="457" y="56"/>
                    </a:cubicBezTo>
                    <a:cubicBezTo>
                      <a:pt x="495" y="18"/>
                      <a:pt x="543" y="0"/>
                      <a:pt x="600" y="4"/>
                    </a:cubicBezTo>
                    <a:cubicBezTo>
                      <a:pt x="703" y="10"/>
                      <a:pt x="813" y="86"/>
                      <a:pt x="869" y="158"/>
                    </a:cubicBezTo>
                    <a:cubicBezTo>
                      <a:pt x="943" y="255"/>
                      <a:pt x="923" y="352"/>
                      <a:pt x="905" y="437"/>
                    </a:cubicBezTo>
                    <a:cubicBezTo>
                      <a:pt x="902" y="450"/>
                      <a:pt x="900" y="462"/>
                      <a:pt x="897" y="474"/>
                    </a:cubicBezTo>
                    <a:cubicBezTo>
                      <a:pt x="879" y="571"/>
                      <a:pt x="736" y="706"/>
                      <a:pt x="526" y="765"/>
                    </a:cubicBezTo>
                    <a:cubicBezTo>
                      <a:pt x="500" y="772"/>
                      <a:pt x="474" y="775"/>
                      <a:pt x="448" y="775"/>
                    </a:cubicBezTo>
                    <a:close/>
                    <a:moveTo>
                      <a:pt x="460" y="58"/>
                    </a:moveTo>
                    <a:cubicBezTo>
                      <a:pt x="456" y="65"/>
                      <a:pt x="361" y="217"/>
                      <a:pt x="236" y="227"/>
                    </a:cubicBezTo>
                    <a:cubicBezTo>
                      <a:pt x="111" y="238"/>
                      <a:pt x="10" y="303"/>
                      <a:pt x="7" y="375"/>
                    </a:cubicBezTo>
                    <a:cubicBezTo>
                      <a:pt x="4" y="421"/>
                      <a:pt x="19" y="552"/>
                      <a:pt x="50" y="580"/>
                    </a:cubicBezTo>
                    <a:cubicBezTo>
                      <a:pt x="77" y="605"/>
                      <a:pt x="317" y="819"/>
                      <a:pt x="525" y="761"/>
                    </a:cubicBezTo>
                    <a:cubicBezTo>
                      <a:pt x="733" y="702"/>
                      <a:pt x="876" y="569"/>
                      <a:pt x="893" y="474"/>
                    </a:cubicBezTo>
                    <a:cubicBezTo>
                      <a:pt x="896" y="461"/>
                      <a:pt x="898" y="449"/>
                      <a:pt x="901" y="436"/>
                    </a:cubicBezTo>
                    <a:cubicBezTo>
                      <a:pt x="919" y="352"/>
                      <a:pt x="939" y="256"/>
                      <a:pt x="865" y="161"/>
                    </a:cubicBezTo>
                    <a:cubicBezTo>
                      <a:pt x="811" y="90"/>
                      <a:pt x="702" y="14"/>
                      <a:pt x="600" y="8"/>
                    </a:cubicBezTo>
                    <a:cubicBezTo>
                      <a:pt x="544" y="4"/>
                      <a:pt x="497" y="21"/>
                      <a:pt x="460" y="5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56"/>
              <p:cNvSpPr/>
              <p:nvPr/>
            </p:nvSpPr>
            <p:spPr>
              <a:xfrm>
                <a:off x="9651538" y="2096576"/>
                <a:ext cx="401638" cy="301625"/>
              </a:xfrm>
              <a:custGeom>
                <a:rect b="b" l="l" r="r" t="t"/>
                <a:pathLst>
                  <a:path extrusionOk="0" h="302" w="401">
                    <a:moveTo>
                      <a:pt x="282" y="284"/>
                    </a:moveTo>
                    <a:cubicBezTo>
                      <a:pt x="187" y="284"/>
                      <a:pt x="59" y="256"/>
                      <a:pt x="26" y="240"/>
                    </a:cubicBezTo>
                    <a:cubicBezTo>
                      <a:pt x="14" y="234"/>
                      <a:pt x="6" y="220"/>
                      <a:pt x="4" y="199"/>
                    </a:cubicBezTo>
                    <a:cubicBezTo>
                      <a:pt x="0" y="151"/>
                      <a:pt x="27" y="73"/>
                      <a:pt x="74" y="37"/>
                    </a:cubicBezTo>
                    <a:cubicBezTo>
                      <a:pt x="123" y="0"/>
                      <a:pt x="192" y="35"/>
                      <a:pt x="253" y="66"/>
                    </a:cubicBezTo>
                    <a:cubicBezTo>
                      <a:pt x="272" y="76"/>
                      <a:pt x="291" y="85"/>
                      <a:pt x="308" y="92"/>
                    </a:cubicBezTo>
                    <a:cubicBezTo>
                      <a:pt x="356" y="111"/>
                      <a:pt x="396" y="163"/>
                      <a:pt x="399" y="209"/>
                    </a:cubicBezTo>
                    <a:cubicBezTo>
                      <a:pt x="401" y="236"/>
                      <a:pt x="390" y="257"/>
                      <a:pt x="368" y="269"/>
                    </a:cubicBezTo>
                    <a:cubicBezTo>
                      <a:pt x="349" y="280"/>
                      <a:pt x="318" y="284"/>
                      <a:pt x="282" y="284"/>
                    </a:cubicBezTo>
                    <a:close/>
                    <a:moveTo>
                      <a:pt x="124" y="25"/>
                    </a:moveTo>
                    <a:cubicBezTo>
                      <a:pt x="107" y="25"/>
                      <a:pt x="91" y="29"/>
                      <a:pt x="76" y="40"/>
                    </a:cubicBezTo>
                    <a:cubicBezTo>
                      <a:pt x="31" y="75"/>
                      <a:pt x="4" y="152"/>
                      <a:pt x="9" y="199"/>
                    </a:cubicBezTo>
                    <a:cubicBezTo>
                      <a:pt x="10" y="212"/>
                      <a:pt x="14" y="229"/>
                      <a:pt x="28" y="236"/>
                    </a:cubicBezTo>
                    <a:cubicBezTo>
                      <a:pt x="72" y="258"/>
                      <a:pt x="301" y="302"/>
                      <a:pt x="366" y="266"/>
                    </a:cubicBezTo>
                    <a:cubicBezTo>
                      <a:pt x="392" y="251"/>
                      <a:pt x="396" y="227"/>
                      <a:pt x="395" y="210"/>
                    </a:cubicBezTo>
                    <a:cubicBezTo>
                      <a:pt x="392" y="165"/>
                      <a:pt x="353" y="114"/>
                      <a:pt x="307" y="96"/>
                    </a:cubicBezTo>
                    <a:cubicBezTo>
                      <a:pt x="307" y="96"/>
                      <a:pt x="307" y="96"/>
                      <a:pt x="307" y="96"/>
                    </a:cubicBezTo>
                    <a:cubicBezTo>
                      <a:pt x="289" y="89"/>
                      <a:pt x="270" y="79"/>
                      <a:pt x="251" y="69"/>
                    </a:cubicBezTo>
                    <a:cubicBezTo>
                      <a:pt x="207" y="47"/>
                      <a:pt x="163" y="25"/>
                      <a:pt x="124" y="25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p56"/>
              <p:cNvSpPr/>
              <p:nvPr/>
            </p:nvSpPr>
            <p:spPr>
              <a:xfrm>
                <a:off x="9811875" y="1490151"/>
                <a:ext cx="642937" cy="401638"/>
              </a:xfrm>
              <a:custGeom>
                <a:rect b="b" l="l" r="r" t="t"/>
                <a:pathLst>
                  <a:path extrusionOk="0" h="401" w="643">
                    <a:moveTo>
                      <a:pt x="308" y="393"/>
                    </a:moveTo>
                    <a:cubicBezTo>
                      <a:pt x="234" y="393"/>
                      <a:pt x="125" y="338"/>
                      <a:pt x="63" y="302"/>
                    </a:cubicBezTo>
                    <a:cubicBezTo>
                      <a:pt x="8" y="271"/>
                      <a:pt x="0" y="169"/>
                      <a:pt x="32" y="111"/>
                    </a:cubicBezTo>
                    <a:cubicBezTo>
                      <a:pt x="64" y="55"/>
                      <a:pt x="137" y="67"/>
                      <a:pt x="186" y="75"/>
                    </a:cubicBezTo>
                    <a:cubicBezTo>
                      <a:pt x="190" y="76"/>
                      <a:pt x="193" y="76"/>
                      <a:pt x="197" y="77"/>
                    </a:cubicBezTo>
                    <a:cubicBezTo>
                      <a:pt x="242" y="84"/>
                      <a:pt x="338" y="75"/>
                      <a:pt x="395" y="40"/>
                    </a:cubicBezTo>
                    <a:cubicBezTo>
                      <a:pt x="462" y="0"/>
                      <a:pt x="558" y="101"/>
                      <a:pt x="586" y="133"/>
                    </a:cubicBezTo>
                    <a:cubicBezTo>
                      <a:pt x="643" y="199"/>
                      <a:pt x="612" y="259"/>
                      <a:pt x="579" y="305"/>
                    </a:cubicBezTo>
                    <a:cubicBezTo>
                      <a:pt x="543" y="354"/>
                      <a:pt x="444" y="371"/>
                      <a:pt x="365" y="385"/>
                    </a:cubicBezTo>
                    <a:cubicBezTo>
                      <a:pt x="352" y="387"/>
                      <a:pt x="341" y="389"/>
                      <a:pt x="330" y="391"/>
                    </a:cubicBezTo>
                    <a:cubicBezTo>
                      <a:pt x="323" y="392"/>
                      <a:pt x="316" y="393"/>
                      <a:pt x="308" y="393"/>
                    </a:cubicBezTo>
                    <a:close/>
                    <a:moveTo>
                      <a:pt x="121" y="72"/>
                    </a:moveTo>
                    <a:cubicBezTo>
                      <a:pt x="87" y="72"/>
                      <a:pt x="54" y="81"/>
                      <a:pt x="36" y="113"/>
                    </a:cubicBezTo>
                    <a:cubicBezTo>
                      <a:pt x="5" y="169"/>
                      <a:pt x="13" y="269"/>
                      <a:pt x="65" y="299"/>
                    </a:cubicBezTo>
                    <a:cubicBezTo>
                      <a:pt x="133" y="337"/>
                      <a:pt x="258" y="401"/>
                      <a:pt x="329" y="387"/>
                    </a:cubicBezTo>
                    <a:cubicBezTo>
                      <a:pt x="340" y="385"/>
                      <a:pt x="352" y="383"/>
                      <a:pt x="364" y="381"/>
                    </a:cubicBezTo>
                    <a:cubicBezTo>
                      <a:pt x="439" y="368"/>
                      <a:pt x="541" y="350"/>
                      <a:pt x="575" y="303"/>
                    </a:cubicBezTo>
                    <a:cubicBezTo>
                      <a:pt x="624" y="236"/>
                      <a:pt x="627" y="186"/>
                      <a:pt x="583" y="136"/>
                    </a:cubicBezTo>
                    <a:cubicBezTo>
                      <a:pt x="555" y="104"/>
                      <a:pt x="461" y="5"/>
                      <a:pt x="397" y="44"/>
                    </a:cubicBezTo>
                    <a:cubicBezTo>
                      <a:pt x="339" y="79"/>
                      <a:pt x="242" y="88"/>
                      <a:pt x="196" y="81"/>
                    </a:cubicBezTo>
                    <a:cubicBezTo>
                      <a:pt x="193" y="80"/>
                      <a:pt x="189" y="80"/>
                      <a:pt x="185" y="79"/>
                    </a:cubicBezTo>
                    <a:cubicBezTo>
                      <a:pt x="166" y="76"/>
                      <a:pt x="144" y="72"/>
                      <a:pt x="121" y="7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56"/>
              <p:cNvSpPr/>
              <p:nvPr/>
            </p:nvSpPr>
            <p:spPr>
              <a:xfrm rot="-5103577">
                <a:off x="9597237" y="-316537"/>
                <a:ext cx="1608137" cy="1049339"/>
              </a:xfrm>
              <a:custGeom>
                <a:rect b="b" l="l" r="r" t="t"/>
                <a:pathLst>
                  <a:path extrusionOk="0" h="1048" w="1607">
                    <a:moveTo>
                      <a:pt x="1183" y="1023"/>
                    </a:moveTo>
                    <a:cubicBezTo>
                      <a:pt x="1083" y="1023"/>
                      <a:pt x="996" y="1006"/>
                      <a:pt x="968" y="992"/>
                    </a:cubicBezTo>
                    <a:cubicBezTo>
                      <a:pt x="897" y="957"/>
                      <a:pt x="674" y="923"/>
                      <a:pt x="551" y="915"/>
                    </a:cubicBezTo>
                    <a:cubicBezTo>
                      <a:pt x="440" y="908"/>
                      <a:pt x="227" y="836"/>
                      <a:pt x="177" y="778"/>
                    </a:cubicBezTo>
                    <a:cubicBezTo>
                      <a:pt x="140" y="734"/>
                      <a:pt x="129" y="673"/>
                      <a:pt x="119" y="614"/>
                    </a:cubicBezTo>
                    <a:cubicBezTo>
                      <a:pt x="114" y="587"/>
                      <a:pt x="110" y="561"/>
                      <a:pt x="103" y="537"/>
                    </a:cubicBezTo>
                    <a:cubicBezTo>
                      <a:pt x="94" y="505"/>
                      <a:pt x="79" y="468"/>
                      <a:pt x="64" y="429"/>
                    </a:cubicBezTo>
                    <a:cubicBezTo>
                      <a:pt x="42" y="373"/>
                      <a:pt x="19" y="315"/>
                      <a:pt x="11" y="267"/>
                    </a:cubicBezTo>
                    <a:cubicBezTo>
                      <a:pt x="2" y="218"/>
                      <a:pt x="68" y="154"/>
                      <a:pt x="108" y="120"/>
                    </a:cubicBezTo>
                    <a:cubicBezTo>
                      <a:pt x="165" y="73"/>
                      <a:pt x="238" y="29"/>
                      <a:pt x="285" y="14"/>
                    </a:cubicBezTo>
                    <a:cubicBezTo>
                      <a:pt x="328" y="0"/>
                      <a:pt x="401" y="29"/>
                      <a:pt x="485" y="62"/>
                    </a:cubicBezTo>
                    <a:cubicBezTo>
                      <a:pt x="581" y="99"/>
                      <a:pt x="690" y="142"/>
                      <a:pt x="776" y="128"/>
                    </a:cubicBezTo>
                    <a:cubicBezTo>
                      <a:pt x="983" y="95"/>
                      <a:pt x="1272" y="57"/>
                      <a:pt x="1401" y="106"/>
                    </a:cubicBezTo>
                    <a:cubicBezTo>
                      <a:pt x="1466" y="131"/>
                      <a:pt x="1530" y="239"/>
                      <a:pt x="1566" y="390"/>
                    </a:cubicBezTo>
                    <a:cubicBezTo>
                      <a:pt x="1604" y="544"/>
                      <a:pt x="1607" y="707"/>
                      <a:pt x="1572" y="825"/>
                    </a:cubicBezTo>
                    <a:cubicBezTo>
                      <a:pt x="1552" y="894"/>
                      <a:pt x="1503" y="946"/>
                      <a:pt x="1426" y="980"/>
                    </a:cubicBezTo>
                    <a:cubicBezTo>
                      <a:pt x="1352" y="1012"/>
                      <a:pt x="1263" y="1023"/>
                      <a:pt x="1183" y="1023"/>
                    </a:cubicBezTo>
                    <a:close/>
                    <a:moveTo>
                      <a:pt x="311" y="14"/>
                    </a:moveTo>
                    <a:cubicBezTo>
                      <a:pt x="302" y="14"/>
                      <a:pt x="294" y="15"/>
                      <a:pt x="286" y="18"/>
                    </a:cubicBezTo>
                    <a:cubicBezTo>
                      <a:pt x="193" y="48"/>
                      <a:pt x="0" y="188"/>
                      <a:pt x="15" y="266"/>
                    </a:cubicBezTo>
                    <a:cubicBezTo>
                      <a:pt x="23" y="314"/>
                      <a:pt x="46" y="372"/>
                      <a:pt x="68" y="428"/>
                    </a:cubicBezTo>
                    <a:cubicBezTo>
                      <a:pt x="83" y="467"/>
                      <a:pt x="98" y="504"/>
                      <a:pt x="107" y="536"/>
                    </a:cubicBezTo>
                    <a:cubicBezTo>
                      <a:pt x="114" y="560"/>
                      <a:pt x="118" y="586"/>
                      <a:pt x="123" y="613"/>
                    </a:cubicBezTo>
                    <a:cubicBezTo>
                      <a:pt x="133" y="672"/>
                      <a:pt x="143" y="732"/>
                      <a:pt x="180" y="775"/>
                    </a:cubicBezTo>
                    <a:cubicBezTo>
                      <a:pt x="229" y="831"/>
                      <a:pt x="443" y="904"/>
                      <a:pt x="552" y="911"/>
                    </a:cubicBezTo>
                    <a:cubicBezTo>
                      <a:pt x="657" y="918"/>
                      <a:pt x="893" y="950"/>
                      <a:pt x="970" y="989"/>
                    </a:cubicBezTo>
                    <a:cubicBezTo>
                      <a:pt x="1019" y="1013"/>
                      <a:pt x="1259" y="1048"/>
                      <a:pt x="1424" y="976"/>
                    </a:cubicBezTo>
                    <a:cubicBezTo>
                      <a:pt x="1500" y="943"/>
                      <a:pt x="1549" y="892"/>
                      <a:pt x="1568" y="824"/>
                    </a:cubicBezTo>
                    <a:cubicBezTo>
                      <a:pt x="1603" y="706"/>
                      <a:pt x="1600" y="544"/>
                      <a:pt x="1562" y="391"/>
                    </a:cubicBezTo>
                    <a:cubicBezTo>
                      <a:pt x="1526" y="242"/>
                      <a:pt x="1464" y="134"/>
                      <a:pt x="1400" y="110"/>
                    </a:cubicBezTo>
                    <a:cubicBezTo>
                      <a:pt x="1272" y="62"/>
                      <a:pt x="983" y="100"/>
                      <a:pt x="777" y="132"/>
                    </a:cubicBezTo>
                    <a:cubicBezTo>
                      <a:pt x="689" y="146"/>
                      <a:pt x="580" y="103"/>
                      <a:pt x="483" y="65"/>
                    </a:cubicBezTo>
                    <a:cubicBezTo>
                      <a:pt x="415" y="38"/>
                      <a:pt x="354" y="14"/>
                      <a:pt x="311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619;p56"/>
              <p:cNvSpPr/>
              <p:nvPr/>
            </p:nvSpPr>
            <p:spPr>
              <a:xfrm rot="-5103577">
                <a:off x="9786815" y="-155485"/>
                <a:ext cx="1244600" cy="749299"/>
              </a:xfrm>
              <a:custGeom>
                <a:rect b="b" l="l" r="r" t="t"/>
                <a:pathLst>
                  <a:path extrusionOk="0" h="748" w="1243">
                    <a:moveTo>
                      <a:pt x="977" y="725"/>
                    </a:moveTo>
                    <a:cubicBezTo>
                      <a:pt x="857" y="725"/>
                      <a:pt x="711" y="705"/>
                      <a:pt x="655" y="690"/>
                    </a:cubicBezTo>
                    <a:cubicBezTo>
                      <a:pt x="613" y="678"/>
                      <a:pt x="527" y="663"/>
                      <a:pt x="436" y="648"/>
                    </a:cubicBezTo>
                    <a:cubicBezTo>
                      <a:pt x="320" y="628"/>
                      <a:pt x="200" y="607"/>
                      <a:pt x="154" y="590"/>
                    </a:cubicBezTo>
                    <a:cubicBezTo>
                      <a:pt x="84" y="566"/>
                      <a:pt x="55" y="453"/>
                      <a:pt x="34" y="371"/>
                    </a:cubicBezTo>
                    <a:cubicBezTo>
                      <a:pt x="30" y="355"/>
                      <a:pt x="27" y="340"/>
                      <a:pt x="23" y="328"/>
                    </a:cubicBezTo>
                    <a:cubicBezTo>
                      <a:pt x="0" y="249"/>
                      <a:pt x="4" y="134"/>
                      <a:pt x="92" y="69"/>
                    </a:cubicBezTo>
                    <a:cubicBezTo>
                      <a:pt x="186" y="0"/>
                      <a:pt x="356" y="49"/>
                      <a:pt x="386" y="61"/>
                    </a:cubicBezTo>
                    <a:cubicBezTo>
                      <a:pt x="448" y="88"/>
                      <a:pt x="645" y="90"/>
                      <a:pt x="741" y="72"/>
                    </a:cubicBezTo>
                    <a:cubicBezTo>
                      <a:pt x="839" y="55"/>
                      <a:pt x="1076" y="84"/>
                      <a:pt x="1161" y="202"/>
                    </a:cubicBezTo>
                    <a:cubicBezTo>
                      <a:pt x="1243" y="314"/>
                      <a:pt x="1218" y="639"/>
                      <a:pt x="1143" y="697"/>
                    </a:cubicBezTo>
                    <a:cubicBezTo>
                      <a:pt x="1115" y="718"/>
                      <a:pt x="1051" y="725"/>
                      <a:pt x="977" y="725"/>
                    </a:cubicBezTo>
                    <a:close/>
                    <a:moveTo>
                      <a:pt x="226" y="37"/>
                    </a:moveTo>
                    <a:cubicBezTo>
                      <a:pt x="179" y="37"/>
                      <a:pt x="131" y="46"/>
                      <a:pt x="95" y="72"/>
                    </a:cubicBezTo>
                    <a:cubicBezTo>
                      <a:pt x="8" y="136"/>
                      <a:pt x="4" y="249"/>
                      <a:pt x="27" y="327"/>
                    </a:cubicBezTo>
                    <a:cubicBezTo>
                      <a:pt x="31" y="339"/>
                      <a:pt x="34" y="354"/>
                      <a:pt x="38" y="370"/>
                    </a:cubicBezTo>
                    <a:cubicBezTo>
                      <a:pt x="59" y="451"/>
                      <a:pt x="87" y="562"/>
                      <a:pt x="155" y="587"/>
                    </a:cubicBezTo>
                    <a:cubicBezTo>
                      <a:pt x="201" y="603"/>
                      <a:pt x="321" y="623"/>
                      <a:pt x="437" y="643"/>
                    </a:cubicBezTo>
                    <a:cubicBezTo>
                      <a:pt x="528" y="659"/>
                      <a:pt x="614" y="674"/>
                      <a:pt x="656" y="686"/>
                    </a:cubicBezTo>
                    <a:cubicBezTo>
                      <a:pt x="747" y="711"/>
                      <a:pt x="1069" y="748"/>
                      <a:pt x="1140" y="693"/>
                    </a:cubicBezTo>
                    <a:cubicBezTo>
                      <a:pt x="1174" y="668"/>
                      <a:pt x="1201" y="578"/>
                      <a:pt x="1207" y="471"/>
                    </a:cubicBezTo>
                    <a:cubicBezTo>
                      <a:pt x="1213" y="355"/>
                      <a:pt x="1195" y="255"/>
                      <a:pt x="1158" y="204"/>
                    </a:cubicBezTo>
                    <a:cubicBezTo>
                      <a:pt x="1077" y="93"/>
                      <a:pt x="843" y="58"/>
                      <a:pt x="742" y="76"/>
                    </a:cubicBezTo>
                    <a:cubicBezTo>
                      <a:pt x="643" y="94"/>
                      <a:pt x="448" y="92"/>
                      <a:pt x="384" y="65"/>
                    </a:cubicBezTo>
                    <a:cubicBezTo>
                      <a:pt x="384" y="65"/>
                      <a:pt x="384" y="65"/>
                      <a:pt x="384" y="65"/>
                    </a:cubicBezTo>
                    <a:cubicBezTo>
                      <a:pt x="367" y="58"/>
                      <a:pt x="298" y="37"/>
                      <a:pt x="226" y="3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56"/>
              <p:cNvSpPr/>
              <p:nvPr/>
            </p:nvSpPr>
            <p:spPr>
              <a:xfrm rot="-5103576">
                <a:off x="9955278" y="50754"/>
                <a:ext cx="917575" cy="461964"/>
              </a:xfrm>
              <a:custGeom>
                <a:rect b="b" l="l" r="r" t="t"/>
                <a:pathLst>
                  <a:path extrusionOk="0" h="461" w="916">
                    <a:moveTo>
                      <a:pt x="682" y="453"/>
                    </a:moveTo>
                    <a:cubicBezTo>
                      <a:pt x="659" y="453"/>
                      <a:pt x="635" y="451"/>
                      <a:pt x="612" y="447"/>
                    </a:cubicBezTo>
                    <a:cubicBezTo>
                      <a:pt x="588" y="443"/>
                      <a:pt x="559" y="438"/>
                      <a:pt x="528" y="432"/>
                    </a:cubicBezTo>
                    <a:cubicBezTo>
                      <a:pt x="423" y="412"/>
                      <a:pt x="291" y="388"/>
                      <a:pt x="196" y="385"/>
                    </a:cubicBezTo>
                    <a:cubicBezTo>
                      <a:pt x="88" y="382"/>
                      <a:pt x="54" y="299"/>
                      <a:pt x="29" y="238"/>
                    </a:cubicBezTo>
                    <a:cubicBezTo>
                      <a:pt x="25" y="228"/>
                      <a:pt x="21" y="219"/>
                      <a:pt x="18" y="211"/>
                    </a:cubicBezTo>
                    <a:cubicBezTo>
                      <a:pt x="0" y="172"/>
                      <a:pt x="0" y="117"/>
                      <a:pt x="16" y="74"/>
                    </a:cubicBezTo>
                    <a:cubicBezTo>
                      <a:pt x="27" y="46"/>
                      <a:pt x="44" y="27"/>
                      <a:pt x="65" y="18"/>
                    </a:cubicBezTo>
                    <a:cubicBezTo>
                      <a:pt x="106" y="0"/>
                      <a:pt x="181" y="21"/>
                      <a:pt x="240" y="37"/>
                    </a:cubicBezTo>
                    <a:cubicBezTo>
                      <a:pt x="264" y="43"/>
                      <a:pt x="286" y="49"/>
                      <a:pt x="302" y="52"/>
                    </a:cubicBezTo>
                    <a:cubicBezTo>
                      <a:pt x="361" y="63"/>
                      <a:pt x="568" y="29"/>
                      <a:pt x="570" y="28"/>
                    </a:cubicBezTo>
                    <a:cubicBezTo>
                      <a:pt x="631" y="25"/>
                      <a:pt x="786" y="31"/>
                      <a:pt x="850" y="73"/>
                    </a:cubicBezTo>
                    <a:cubicBezTo>
                      <a:pt x="916" y="116"/>
                      <a:pt x="899" y="281"/>
                      <a:pt x="876" y="359"/>
                    </a:cubicBezTo>
                    <a:cubicBezTo>
                      <a:pt x="857" y="424"/>
                      <a:pt x="771" y="453"/>
                      <a:pt x="682" y="453"/>
                    </a:cubicBezTo>
                    <a:close/>
                    <a:moveTo>
                      <a:pt x="105" y="15"/>
                    </a:moveTo>
                    <a:cubicBezTo>
                      <a:pt x="90" y="15"/>
                      <a:pt x="77" y="17"/>
                      <a:pt x="66" y="22"/>
                    </a:cubicBezTo>
                    <a:cubicBezTo>
                      <a:pt x="47" y="30"/>
                      <a:pt x="31" y="49"/>
                      <a:pt x="20" y="76"/>
                    </a:cubicBezTo>
                    <a:cubicBezTo>
                      <a:pt x="4" y="118"/>
                      <a:pt x="4" y="172"/>
                      <a:pt x="21" y="209"/>
                    </a:cubicBezTo>
                    <a:cubicBezTo>
                      <a:pt x="25" y="218"/>
                      <a:pt x="29" y="227"/>
                      <a:pt x="33" y="236"/>
                    </a:cubicBezTo>
                    <a:cubicBezTo>
                      <a:pt x="59" y="299"/>
                      <a:pt x="91" y="378"/>
                      <a:pt x="196" y="381"/>
                    </a:cubicBezTo>
                    <a:cubicBezTo>
                      <a:pt x="291" y="384"/>
                      <a:pt x="423" y="408"/>
                      <a:pt x="529" y="428"/>
                    </a:cubicBezTo>
                    <a:cubicBezTo>
                      <a:pt x="560" y="434"/>
                      <a:pt x="589" y="439"/>
                      <a:pt x="613" y="443"/>
                    </a:cubicBezTo>
                    <a:cubicBezTo>
                      <a:pt x="721" y="461"/>
                      <a:pt x="848" y="438"/>
                      <a:pt x="872" y="358"/>
                    </a:cubicBezTo>
                    <a:cubicBezTo>
                      <a:pt x="895" y="281"/>
                      <a:pt x="912" y="118"/>
                      <a:pt x="848" y="77"/>
                    </a:cubicBezTo>
                    <a:cubicBezTo>
                      <a:pt x="788" y="38"/>
                      <a:pt x="637" y="28"/>
                      <a:pt x="570" y="32"/>
                    </a:cubicBezTo>
                    <a:cubicBezTo>
                      <a:pt x="562" y="34"/>
                      <a:pt x="361" y="67"/>
                      <a:pt x="302" y="56"/>
                    </a:cubicBezTo>
                    <a:cubicBezTo>
                      <a:pt x="285" y="54"/>
                      <a:pt x="263" y="48"/>
                      <a:pt x="239" y="41"/>
                    </a:cubicBezTo>
                    <a:cubicBezTo>
                      <a:pt x="196" y="29"/>
                      <a:pt x="145" y="15"/>
                      <a:pt x="105" y="15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56"/>
              <p:cNvSpPr/>
              <p:nvPr/>
            </p:nvSpPr>
            <p:spPr>
              <a:xfrm rot="-5103576">
                <a:off x="10191050" y="295476"/>
                <a:ext cx="423863" cy="192088"/>
              </a:xfrm>
              <a:custGeom>
                <a:rect b="b" l="l" r="r" t="t"/>
                <a:pathLst>
                  <a:path extrusionOk="0" h="192" w="423">
                    <a:moveTo>
                      <a:pt x="322" y="189"/>
                    </a:moveTo>
                    <a:cubicBezTo>
                      <a:pt x="293" y="189"/>
                      <a:pt x="260" y="186"/>
                      <a:pt x="227" y="183"/>
                    </a:cubicBezTo>
                    <a:cubicBezTo>
                      <a:pt x="193" y="180"/>
                      <a:pt x="159" y="177"/>
                      <a:pt x="128" y="177"/>
                    </a:cubicBezTo>
                    <a:cubicBezTo>
                      <a:pt x="68" y="177"/>
                      <a:pt x="38" y="155"/>
                      <a:pt x="23" y="136"/>
                    </a:cubicBezTo>
                    <a:cubicBezTo>
                      <a:pt x="5" y="113"/>
                      <a:pt x="0" y="84"/>
                      <a:pt x="8" y="53"/>
                    </a:cubicBezTo>
                    <a:cubicBezTo>
                      <a:pt x="19" y="9"/>
                      <a:pt x="87" y="0"/>
                      <a:pt x="143" y="0"/>
                    </a:cubicBezTo>
                    <a:cubicBezTo>
                      <a:pt x="250" y="0"/>
                      <a:pt x="321" y="10"/>
                      <a:pt x="354" y="29"/>
                    </a:cubicBezTo>
                    <a:cubicBezTo>
                      <a:pt x="354" y="29"/>
                      <a:pt x="354" y="29"/>
                      <a:pt x="354" y="29"/>
                    </a:cubicBezTo>
                    <a:cubicBezTo>
                      <a:pt x="382" y="46"/>
                      <a:pt x="422" y="95"/>
                      <a:pt x="423" y="135"/>
                    </a:cubicBezTo>
                    <a:cubicBezTo>
                      <a:pt x="423" y="151"/>
                      <a:pt x="416" y="164"/>
                      <a:pt x="402" y="173"/>
                    </a:cubicBezTo>
                    <a:cubicBezTo>
                      <a:pt x="383" y="186"/>
                      <a:pt x="355" y="189"/>
                      <a:pt x="322" y="189"/>
                    </a:cubicBezTo>
                    <a:close/>
                    <a:moveTo>
                      <a:pt x="143" y="4"/>
                    </a:moveTo>
                    <a:cubicBezTo>
                      <a:pt x="89" y="4"/>
                      <a:pt x="22" y="13"/>
                      <a:pt x="12" y="54"/>
                    </a:cubicBezTo>
                    <a:cubicBezTo>
                      <a:pt x="4" y="83"/>
                      <a:pt x="10" y="112"/>
                      <a:pt x="26" y="133"/>
                    </a:cubicBezTo>
                    <a:cubicBezTo>
                      <a:pt x="41" y="151"/>
                      <a:pt x="70" y="173"/>
                      <a:pt x="128" y="173"/>
                    </a:cubicBezTo>
                    <a:cubicBezTo>
                      <a:pt x="159" y="173"/>
                      <a:pt x="194" y="176"/>
                      <a:pt x="227" y="179"/>
                    </a:cubicBezTo>
                    <a:cubicBezTo>
                      <a:pt x="298" y="186"/>
                      <a:pt x="366" y="192"/>
                      <a:pt x="400" y="170"/>
                    </a:cubicBezTo>
                    <a:cubicBezTo>
                      <a:pt x="413" y="162"/>
                      <a:pt x="419" y="150"/>
                      <a:pt x="419" y="135"/>
                    </a:cubicBezTo>
                    <a:cubicBezTo>
                      <a:pt x="418" y="97"/>
                      <a:pt x="378" y="49"/>
                      <a:pt x="352" y="33"/>
                    </a:cubicBezTo>
                    <a:cubicBezTo>
                      <a:pt x="320" y="14"/>
                      <a:pt x="249" y="4"/>
                      <a:pt x="143" y="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2" name="Google Shape;622;p56"/>
            <p:cNvGrpSpPr/>
            <p:nvPr/>
          </p:nvGrpSpPr>
          <p:grpSpPr>
            <a:xfrm>
              <a:off x="7226293" y="3335959"/>
              <a:ext cx="3137386" cy="2689459"/>
              <a:chOff x="7226293" y="3335959"/>
              <a:chExt cx="3137386" cy="2689459"/>
            </a:xfrm>
          </p:grpSpPr>
          <p:grpSp>
            <p:nvGrpSpPr>
              <p:cNvPr id="623" name="Google Shape;623;p56"/>
              <p:cNvGrpSpPr/>
              <p:nvPr/>
            </p:nvGrpSpPr>
            <p:grpSpPr>
              <a:xfrm rot="-6919309">
                <a:off x="8499127" y="3619038"/>
                <a:ext cx="1619150" cy="1568105"/>
                <a:chOff x="3282875" y="1073313"/>
                <a:chExt cx="1258887" cy="1219200"/>
              </a:xfrm>
            </p:grpSpPr>
            <p:sp>
              <p:nvSpPr>
                <p:cNvPr id="624" name="Google Shape;624;p56"/>
                <p:cNvSpPr/>
                <p:nvPr/>
              </p:nvSpPr>
              <p:spPr>
                <a:xfrm>
                  <a:off x="3282875" y="1073313"/>
                  <a:ext cx="1258887" cy="1219200"/>
                </a:xfrm>
                <a:custGeom>
                  <a:rect b="b" l="l" r="r" t="t"/>
                  <a:pathLst>
                    <a:path extrusionOk="0" h="1218" w="1258">
                      <a:moveTo>
                        <a:pt x="551" y="1214"/>
                      </a:moveTo>
                      <a:cubicBezTo>
                        <a:pt x="544" y="1214"/>
                        <a:pt x="538" y="1214"/>
                        <a:pt x="532" y="1214"/>
                      </a:cubicBezTo>
                      <a:cubicBezTo>
                        <a:pt x="412" y="1207"/>
                        <a:pt x="356" y="1073"/>
                        <a:pt x="306" y="955"/>
                      </a:cubicBezTo>
                      <a:cubicBezTo>
                        <a:pt x="276" y="885"/>
                        <a:pt x="247" y="818"/>
                        <a:pt x="209" y="785"/>
                      </a:cubicBezTo>
                      <a:cubicBezTo>
                        <a:pt x="100" y="691"/>
                        <a:pt x="0" y="544"/>
                        <a:pt x="80" y="439"/>
                      </a:cubicBezTo>
                      <a:cubicBezTo>
                        <a:pt x="125" y="379"/>
                        <a:pt x="196" y="335"/>
                        <a:pt x="270" y="290"/>
                      </a:cubicBezTo>
                      <a:cubicBezTo>
                        <a:pt x="327" y="254"/>
                        <a:pt x="386" y="218"/>
                        <a:pt x="434" y="173"/>
                      </a:cubicBezTo>
                      <a:cubicBezTo>
                        <a:pt x="487" y="124"/>
                        <a:pt x="608" y="70"/>
                        <a:pt x="742" y="37"/>
                      </a:cubicBezTo>
                      <a:cubicBezTo>
                        <a:pt x="883" y="2"/>
                        <a:pt x="994" y="0"/>
                        <a:pt x="1039" y="32"/>
                      </a:cubicBezTo>
                      <a:cubicBezTo>
                        <a:pt x="1107" y="82"/>
                        <a:pt x="1100" y="192"/>
                        <a:pt x="1093" y="288"/>
                      </a:cubicBezTo>
                      <a:cubicBezTo>
                        <a:pt x="1090" y="330"/>
                        <a:pt x="1088" y="370"/>
                        <a:pt x="1091" y="403"/>
                      </a:cubicBezTo>
                      <a:cubicBezTo>
                        <a:pt x="1092" y="408"/>
                        <a:pt x="1136" y="687"/>
                        <a:pt x="1205" y="741"/>
                      </a:cubicBezTo>
                      <a:cubicBezTo>
                        <a:pt x="1250" y="777"/>
                        <a:pt x="1258" y="836"/>
                        <a:pt x="1246" y="876"/>
                      </a:cubicBezTo>
                      <a:cubicBezTo>
                        <a:pt x="1236" y="910"/>
                        <a:pt x="1214" y="930"/>
                        <a:pt x="1185" y="933"/>
                      </a:cubicBezTo>
                      <a:cubicBezTo>
                        <a:pt x="1177" y="934"/>
                        <a:pt x="1168" y="935"/>
                        <a:pt x="1158" y="936"/>
                      </a:cubicBezTo>
                      <a:cubicBezTo>
                        <a:pt x="1072" y="943"/>
                        <a:pt x="913" y="958"/>
                        <a:pt x="850" y="1010"/>
                      </a:cubicBezTo>
                      <a:cubicBezTo>
                        <a:pt x="833" y="1025"/>
                        <a:pt x="816" y="1046"/>
                        <a:pt x="798" y="1069"/>
                      </a:cubicBezTo>
                      <a:cubicBezTo>
                        <a:pt x="745" y="1134"/>
                        <a:pt x="680" y="1214"/>
                        <a:pt x="551" y="1214"/>
                      </a:cubicBezTo>
                      <a:close/>
                      <a:moveTo>
                        <a:pt x="936" y="14"/>
                      </a:moveTo>
                      <a:cubicBezTo>
                        <a:pt x="781" y="14"/>
                        <a:pt x="523" y="96"/>
                        <a:pt x="437" y="176"/>
                      </a:cubicBezTo>
                      <a:cubicBezTo>
                        <a:pt x="388" y="222"/>
                        <a:pt x="329" y="258"/>
                        <a:pt x="272" y="293"/>
                      </a:cubicBezTo>
                      <a:cubicBezTo>
                        <a:pt x="198" y="339"/>
                        <a:pt x="128" y="382"/>
                        <a:pt x="83" y="441"/>
                      </a:cubicBezTo>
                      <a:cubicBezTo>
                        <a:pt x="5" y="544"/>
                        <a:pt x="104" y="689"/>
                        <a:pt x="212" y="782"/>
                      </a:cubicBezTo>
                      <a:cubicBezTo>
                        <a:pt x="251" y="815"/>
                        <a:pt x="279" y="883"/>
                        <a:pt x="310" y="954"/>
                      </a:cubicBezTo>
                      <a:cubicBezTo>
                        <a:pt x="359" y="1071"/>
                        <a:pt x="415" y="1203"/>
                        <a:pt x="532" y="1210"/>
                      </a:cubicBezTo>
                      <a:cubicBezTo>
                        <a:pt x="671" y="1218"/>
                        <a:pt x="740" y="1134"/>
                        <a:pt x="794" y="1066"/>
                      </a:cubicBezTo>
                      <a:cubicBezTo>
                        <a:pt x="813" y="1043"/>
                        <a:pt x="830" y="1022"/>
                        <a:pt x="848" y="1007"/>
                      </a:cubicBezTo>
                      <a:cubicBezTo>
                        <a:pt x="911" y="954"/>
                        <a:pt x="1072" y="939"/>
                        <a:pt x="1158" y="932"/>
                      </a:cubicBezTo>
                      <a:cubicBezTo>
                        <a:pt x="1168" y="931"/>
                        <a:pt x="1177" y="930"/>
                        <a:pt x="1185" y="929"/>
                      </a:cubicBezTo>
                      <a:cubicBezTo>
                        <a:pt x="1212" y="926"/>
                        <a:pt x="1233" y="907"/>
                        <a:pt x="1242" y="875"/>
                      </a:cubicBezTo>
                      <a:cubicBezTo>
                        <a:pt x="1254" y="835"/>
                        <a:pt x="1244" y="777"/>
                        <a:pt x="1202" y="745"/>
                      </a:cubicBezTo>
                      <a:cubicBezTo>
                        <a:pt x="1132" y="689"/>
                        <a:pt x="1089" y="415"/>
                        <a:pt x="1087" y="404"/>
                      </a:cubicBezTo>
                      <a:cubicBezTo>
                        <a:pt x="1087" y="403"/>
                        <a:pt x="1087" y="403"/>
                        <a:pt x="1087" y="403"/>
                      </a:cubicBezTo>
                      <a:cubicBezTo>
                        <a:pt x="1084" y="370"/>
                        <a:pt x="1086" y="330"/>
                        <a:pt x="1089" y="288"/>
                      </a:cubicBezTo>
                      <a:cubicBezTo>
                        <a:pt x="1095" y="193"/>
                        <a:pt x="1102" y="84"/>
                        <a:pt x="1036" y="36"/>
                      </a:cubicBezTo>
                      <a:cubicBezTo>
                        <a:pt x="1015" y="21"/>
                        <a:pt x="980" y="14"/>
                        <a:pt x="936" y="14"/>
                      </a:cubicBezTo>
                      <a:close/>
                    </a:path>
                  </a:pathLst>
                </a:custGeom>
                <a:solidFill>
                  <a:srgbClr val="FFFFFF">
                    <a:alpha val="20784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5" name="Google Shape;625;p56"/>
                <p:cNvSpPr/>
                <p:nvPr/>
              </p:nvSpPr>
              <p:spPr>
                <a:xfrm>
                  <a:off x="3727375" y="1727363"/>
                  <a:ext cx="311150" cy="344488"/>
                </a:xfrm>
                <a:custGeom>
                  <a:rect b="b" l="l" r="r" t="t"/>
                  <a:pathLst>
                    <a:path extrusionOk="0" h="343" w="310">
                      <a:moveTo>
                        <a:pt x="155" y="338"/>
                      </a:moveTo>
                      <a:cubicBezTo>
                        <a:pt x="97" y="338"/>
                        <a:pt x="42" y="269"/>
                        <a:pt x="21" y="197"/>
                      </a:cubicBezTo>
                      <a:cubicBezTo>
                        <a:pt x="0" y="125"/>
                        <a:pt x="33" y="47"/>
                        <a:pt x="97" y="18"/>
                      </a:cubicBezTo>
                      <a:cubicBezTo>
                        <a:pt x="135" y="0"/>
                        <a:pt x="213" y="28"/>
                        <a:pt x="262" y="65"/>
                      </a:cubicBezTo>
                      <a:cubicBezTo>
                        <a:pt x="294" y="90"/>
                        <a:pt x="310" y="115"/>
                        <a:pt x="307" y="135"/>
                      </a:cubicBezTo>
                      <a:cubicBezTo>
                        <a:pt x="297" y="197"/>
                        <a:pt x="229" y="327"/>
                        <a:pt x="167" y="337"/>
                      </a:cubicBezTo>
                      <a:cubicBezTo>
                        <a:pt x="163" y="338"/>
                        <a:pt x="159" y="338"/>
                        <a:pt x="155" y="338"/>
                      </a:cubicBezTo>
                      <a:close/>
                      <a:moveTo>
                        <a:pt x="126" y="16"/>
                      </a:moveTo>
                      <a:cubicBezTo>
                        <a:pt x="116" y="16"/>
                        <a:pt x="106" y="18"/>
                        <a:pt x="99" y="21"/>
                      </a:cubicBezTo>
                      <a:cubicBezTo>
                        <a:pt x="37" y="50"/>
                        <a:pt x="4" y="126"/>
                        <a:pt x="25" y="195"/>
                      </a:cubicBezTo>
                      <a:cubicBezTo>
                        <a:pt x="47" y="271"/>
                        <a:pt x="106" y="343"/>
                        <a:pt x="166" y="333"/>
                      </a:cubicBezTo>
                      <a:cubicBezTo>
                        <a:pt x="227" y="323"/>
                        <a:pt x="293" y="195"/>
                        <a:pt x="302" y="135"/>
                      </a:cubicBezTo>
                      <a:cubicBezTo>
                        <a:pt x="305" y="116"/>
                        <a:pt x="290" y="92"/>
                        <a:pt x="259" y="69"/>
                      </a:cubicBezTo>
                      <a:cubicBezTo>
                        <a:pt x="221" y="40"/>
                        <a:pt x="166" y="16"/>
                        <a:pt x="126" y="16"/>
                      </a:cubicBezTo>
                      <a:close/>
                    </a:path>
                  </a:pathLst>
                </a:custGeom>
                <a:solidFill>
                  <a:srgbClr val="FFFFFF">
                    <a:alpha val="20784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26" name="Google Shape;626;p56"/>
              <p:cNvGrpSpPr/>
              <p:nvPr/>
            </p:nvGrpSpPr>
            <p:grpSpPr>
              <a:xfrm rot="10800000">
                <a:off x="7226293" y="4457283"/>
                <a:ext cx="1619180" cy="1568135"/>
                <a:chOff x="3282875" y="1073313"/>
                <a:chExt cx="1258887" cy="1219200"/>
              </a:xfrm>
            </p:grpSpPr>
            <p:sp>
              <p:nvSpPr>
                <p:cNvPr id="627" name="Google Shape;627;p56"/>
                <p:cNvSpPr/>
                <p:nvPr/>
              </p:nvSpPr>
              <p:spPr>
                <a:xfrm>
                  <a:off x="3282875" y="1073313"/>
                  <a:ext cx="1258887" cy="1219200"/>
                </a:xfrm>
                <a:custGeom>
                  <a:rect b="b" l="l" r="r" t="t"/>
                  <a:pathLst>
                    <a:path extrusionOk="0" h="1218" w="1258">
                      <a:moveTo>
                        <a:pt x="551" y="1214"/>
                      </a:moveTo>
                      <a:cubicBezTo>
                        <a:pt x="544" y="1214"/>
                        <a:pt x="538" y="1214"/>
                        <a:pt x="532" y="1214"/>
                      </a:cubicBezTo>
                      <a:cubicBezTo>
                        <a:pt x="412" y="1207"/>
                        <a:pt x="356" y="1073"/>
                        <a:pt x="306" y="955"/>
                      </a:cubicBezTo>
                      <a:cubicBezTo>
                        <a:pt x="276" y="885"/>
                        <a:pt x="247" y="818"/>
                        <a:pt x="209" y="785"/>
                      </a:cubicBezTo>
                      <a:cubicBezTo>
                        <a:pt x="100" y="691"/>
                        <a:pt x="0" y="544"/>
                        <a:pt x="80" y="439"/>
                      </a:cubicBezTo>
                      <a:cubicBezTo>
                        <a:pt x="125" y="379"/>
                        <a:pt x="196" y="335"/>
                        <a:pt x="270" y="290"/>
                      </a:cubicBezTo>
                      <a:cubicBezTo>
                        <a:pt x="327" y="254"/>
                        <a:pt x="386" y="218"/>
                        <a:pt x="434" y="173"/>
                      </a:cubicBezTo>
                      <a:cubicBezTo>
                        <a:pt x="487" y="124"/>
                        <a:pt x="608" y="70"/>
                        <a:pt x="742" y="37"/>
                      </a:cubicBezTo>
                      <a:cubicBezTo>
                        <a:pt x="883" y="2"/>
                        <a:pt x="994" y="0"/>
                        <a:pt x="1039" y="32"/>
                      </a:cubicBezTo>
                      <a:cubicBezTo>
                        <a:pt x="1107" y="82"/>
                        <a:pt x="1100" y="192"/>
                        <a:pt x="1093" y="288"/>
                      </a:cubicBezTo>
                      <a:cubicBezTo>
                        <a:pt x="1090" y="330"/>
                        <a:pt x="1088" y="370"/>
                        <a:pt x="1091" y="403"/>
                      </a:cubicBezTo>
                      <a:cubicBezTo>
                        <a:pt x="1092" y="408"/>
                        <a:pt x="1136" y="687"/>
                        <a:pt x="1205" y="741"/>
                      </a:cubicBezTo>
                      <a:cubicBezTo>
                        <a:pt x="1250" y="777"/>
                        <a:pt x="1258" y="836"/>
                        <a:pt x="1246" y="876"/>
                      </a:cubicBezTo>
                      <a:cubicBezTo>
                        <a:pt x="1236" y="910"/>
                        <a:pt x="1214" y="930"/>
                        <a:pt x="1185" y="933"/>
                      </a:cubicBezTo>
                      <a:cubicBezTo>
                        <a:pt x="1177" y="934"/>
                        <a:pt x="1168" y="935"/>
                        <a:pt x="1158" y="936"/>
                      </a:cubicBezTo>
                      <a:cubicBezTo>
                        <a:pt x="1072" y="943"/>
                        <a:pt x="913" y="958"/>
                        <a:pt x="850" y="1010"/>
                      </a:cubicBezTo>
                      <a:cubicBezTo>
                        <a:pt x="833" y="1025"/>
                        <a:pt x="816" y="1046"/>
                        <a:pt x="798" y="1069"/>
                      </a:cubicBezTo>
                      <a:cubicBezTo>
                        <a:pt x="745" y="1134"/>
                        <a:pt x="680" y="1214"/>
                        <a:pt x="551" y="1214"/>
                      </a:cubicBezTo>
                      <a:close/>
                      <a:moveTo>
                        <a:pt x="936" y="14"/>
                      </a:moveTo>
                      <a:cubicBezTo>
                        <a:pt x="781" y="14"/>
                        <a:pt x="523" y="96"/>
                        <a:pt x="437" y="176"/>
                      </a:cubicBezTo>
                      <a:cubicBezTo>
                        <a:pt x="388" y="222"/>
                        <a:pt x="329" y="258"/>
                        <a:pt x="272" y="293"/>
                      </a:cubicBezTo>
                      <a:cubicBezTo>
                        <a:pt x="198" y="339"/>
                        <a:pt x="128" y="382"/>
                        <a:pt x="83" y="441"/>
                      </a:cubicBezTo>
                      <a:cubicBezTo>
                        <a:pt x="5" y="544"/>
                        <a:pt x="104" y="689"/>
                        <a:pt x="212" y="782"/>
                      </a:cubicBezTo>
                      <a:cubicBezTo>
                        <a:pt x="251" y="815"/>
                        <a:pt x="279" y="883"/>
                        <a:pt x="310" y="954"/>
                      </a:cubicBezTo>
                      <a:cubicBezTo>
                        <a:pt x="359" y="1071"/>
                        <a:pt x="415" y="1203"/>
                        <a:pt x="532" y="1210"/>
                      </a:cubicBezTo>
                      <a:cubicBezTo>
                        <a:pt x="671" y="1218"/>
                        <a:pt x="740" y="1134"/>
                        <a:pt x="794" y="1066"/>
                      </a:cubicBezTo>
                      <a:cubicBezTo>
                        <a:pt x="813" y="1043"/>
                        <a:pt x="830" y="1022"/>
                        <a:pt x="848" y="1007"/>
                      </a:cubicBezTo>
                      <a:cubicBezTo>
                        <a:pt x="911" y="954"/>
                        <a:pt x="1072" y="939"/>
                        <a:pt x="1158" y="932"/>
                      </a:cubicBezTo>
                      <a:cubicBezTo>
                        <a:pt x="1168" y="931"/>
                        <a:pt x="1177" y="930"/>
                        <a:pt x="1185" y="929"/>
                      </a:cubicBezTo>
                      <a:cubicBezTo>
                        <a:pt x="1212" y="926"/>
                        <a:pt x="1233" y="907"/>
                        <a:pt x="1242" y="875"/>
                      </a:cubicBezTo>
                      <a:cubicBezTo>
                        <a:pt x="1254" y="835"/>
                        <a:pt x="1244" y="777"/>
                        <a:pt x="1202" y="745"/>
                      </a:cubicBezTo>
                      <a:cubicBezTo>
                        <a:pt x="1132" y="689"/>
                        <a:pt x="1089" y="415"/>
                        <a:pt x="1087" y="404"/>
                      </a:cubicBezTo>
                      <a:cubicBezTo>
                        <a:pt x="1087" y="403"/>
                        <a:pt x="1087" y="403"/>
                        <a:pt x="1087" y="403"/>
                      </a:cubicBezTo>
                      <a:cubicBezTo>
                        <a:pt x="1084" y="370"/>
                        <a:pt x="1086" y="330"/>
                        <a:pt x="1089" y="288"/>
                      </a:cubicBezTo>
                      <a:cubicBezTo>
                        <a:pt x="1095" y="193"/>
                        <a:pt x="1102" y="84"/>
                        <a:pt x="1036" y="36"/>
                      </a:cubicBezTo>
                      <a:cubicBezTo>
                        <a:pt x="1015" y="21"/>
                        <a:pt x="980" y="14"/>
                        <a:pt x="936" y="14"/>
                      </a:cubicBezTo>
                      <a:close/>
                    </a:path>
                  </a:pathLst>
                </a:custGeom>
                <a:solidFill>
                  <a:srgbClr val="FFFFFF">
                    <a:alpha val="20784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8" name="Google Shape;628;p56"/>
                <p:cNvSpPr/>
                <p:nvPr/>
              </p:nvSpPr>
              <p:spPr>
                <a:xfrm>
                  <a:off x="3727375" y="1727363"/>
                  <a:ext cx="311150" cy="344488"/>
                </a:xfrm>
                <a:custGeom>
                  <a:rect b="b" l="l" r="r" t="t"/>
                  <a:pathLst>
                    <a:path extrusionOk="0" h="343" w="310">
                      <a:moveTo>
                        <a:pt x="155" y="338"/>
                      </a:moveTo>
                      <a:cubicBezTo>
                        <a:pt x="97" y="338"/>
                        <a:pt x="42" y="269"/>
                        <a:pt x="21" y="197"/>
                      </a:cubicBezTo>
                      <a:cubicBezTo>
                        <a:pt x="0" y="125"/>
                        <a:pt x="33" y="47"/>
                        <a:pt x="97" y="18"/>
                      </a:cubicBezTo>
                      <a:cubicBezTo>
                        <a:pt x="135" y="0"/>
                        <a:pt x="213" y="28"/>
                        <a:pt x="262" y="65"/>
                      </a:cubicBezTo>
                      <a:cubicBezTo>
                        <a:pt x="294" y="90"/>
                        <a:pt x="310" y="115"/>
                        <a:pt x="307" y="135"/>
                      </a:cubicBezTo>
                      <a:cubicBezTo>
                        <a:pt x="297" y="197"/>
                        <a:pt x="229" y="327"/>
                        <a:pt x="167" y="337"/>
                      </a:cubicBezTo>
                      <a:cubicBezTo>
                        <a:pt x="163" y="338"/>
                        <a:pt x="159" y="338"/>
                        <a:pt x="155" y="338"/>
                      </a:cubicBezTo>
                      <a:close/>
                      <a:moveTo>
                        <a:pt x="126" y="16"/>
                      </a:moveTo>
                      <a:cubicBezTo>
                        <a:pt x="116" y="16"/>
                        <a:pt x="106" y="18"/>
                        <a:pt x="99" y="21"/>
                      </a:cubicBezTo>
                      <a:cubicBezTo>
                        <a:pt x="37" y="50"/>
                        <a:pt x="4" y="126"/>
                        <a:pt x="25" y="195"/>
                      </a:cubicBezTo>
                      <a:cubicBezTo>
                        <a:pt x="47" y="271"/>
                        <a:pt x="106" y="343"/>
                        <a:pt x="166" y="333"/>
                      </a:cubicBezTo>
                      <a:cubicBezTo>
                        <a:pt x="227" y="323"/>
                        <a:pt x="293" y="195"/>
                        <a:pt x="302" y="135"/>
                      </a:cubicBezTo>
                      <a:cubicBezTo>
                        <a:pt x="305" y="116"/>
                        <a:pt x="290" y="92"/>
                        <a:pt x="259" y="69"/>
                      </a:cubicBezTo>
                      <a:cubicBezTo>
                        <a:pt x="221" y="40"/>
                        <a:pt x="166" y="16"/>
                        <a:pt x="126" y="16"/>
                      </a:cubicBezTo>
                      <a:close/>
                    </a:path>
                  </a:pathLst>
                </a:custGeom>
                <a:solidFill>
                  <a:srgbClr val="FFFFFF">
                    <a:alpha val="20784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56"/>
                <p:cNvSpPr/>
                <p:nvPr/>
              </p:nvSpPr>
              <p:spPr>
                <a:xfrm>
                  <a:off x="3459088" y="1225713"/>
                  <a:ext cx="847724" cy="971550"/>
                </a:xfrm>
                <a:custGeom>
                  <a:rect b="b" l="l" r="r" t="t"/>
                  <a:pathLst>
                    <a:path extrusionOk="0" h="970" w="847">
                      <a:moveTo>
                        <a:pt x="378" y="970"/>
                      </a:moveTo>
                      <a:cubicBezTo>
                        <a:pt x="278" y="970"/>
                        <a:pt x="211" y="810"/>
                        <a:pt x="196" y="736"/>
                      </a:cubicBezTo>
                      <a:cubicBezTo>
                        <a:pt x="179" y="654"/>
                        <a:pt x="62" y="513"/>
                        <a:pt x="13" y="456"/>
                      </a:cubicBezTo>
                      <a:cubicBezTo>
                        <a:pt x="3" y="445"/>
                        <a:pt x="0" y="431"/>
                        <a:pt x="4" y="414"/>
                      </a:cubicBezTo>
                      <a:cubicBezTo>
                        <a:pt x="16" y="354"/>
                        <a:pt x="112" y="270"/>
                        <a:pt x="194" y="231"/>
                      </a:cubicBezTo>
                      <a:cubicBezTo>
                        <a:pt x="300" y="180"/>
                        <a:pt x="564" y="36"/>
                        <a:pt x="568" y="33"/>
                      </a:cubicBezTo>
                      <a:cubicBezTo>
                        <a:pt x="615" y="6"/>
                        <a:pt x="660" y="0"/>
                        <a:pt x="695" y="17"/>
                      </a:cubicBezTo>
                      <a:cubicBezTo>
                        <a:pt x="725" y="31"/>
                        <a:pt x="746" y="61"/>
                        <a:pt x="751" y="97"/>
                      </a:cubicBezTo>
                      <a:cubicBezTo>
                        <a:pt x="753" y="109"/>
                        <a:pt x="755" y="123"/>
                        <a:pt x="757" y="139"/>
                      </a:cubicBezTo>
                      <a:cubicBezTo>
                        <a:pt x="768" y="221"/>
                        <a:pt x="787" y="357"/>
                        <a:pt x="811" y="409"/>
                      </a:cubicBezTo>
                      <a:cubicBezTo>
                        <a:pt x="841" y="478"/>
                        <a:pt x="847" y="629"/>
                        <a:pt x="751" y="674"/>
                      </a:cubicBezTo>
                      <a:cubicBezTo>
                        <a:pt x="681" y="706"/>
                        <a:pt x="628" y="789"/>
                        <a:pt x="609" y="823"/>
                      </a:cubicBezTo>
                      <a:cubicBezTo>
                        <a:pt x="580" y="874"/>
                        <a:pt x="479" y="966"/>
                        <a:pt x="382" y="969"/>
                      </a:cubicBezTo>
                      <a:cubicBezTo>
                        <a:pt x="381" y="970"/>
                        <a:pt x="380" y="970"/>
                        <a:pt x="378" y="970"/>
                      </a:cubicBezTo>
                      <a:close/>
                      <a:moveTo>
                        <a:pt x="651" y="12"/>
                      </a:moveTo>
                      <a:cubicBezTo>
                        <a:pt x="626" y="12"/>
                        <a:pt x="598" y="20"/>
                        <a:pt x="570" y="37"/>
                      </a:cubicBezTo>
                      <a:cubicBezTo>
                        <a:pt x="570" y="37"/>
                        <a:pt x="570" y="37"/>
                        <a:pt x="570" y="37"/>
                      </a:cubicBezTo>
                      <a:cubicBezTo>
                        <a:pt x="567" y="39"/>
                        <a:pt x="302" y="183"/>
                        <a:pt x="195" y="235"/>
                      </a:cubicBezTo>
                      <a:cubicBezTo>
                        <a:pt x="115" y="274"/>
                        <a:pt x="20" y="356"/>
                        <a:pt x="8" y="415"/>
                      </a:cubicBezTo>
                      <a:cubicBezTo>
                        <a:pt x="5" y="431"/>
                        <a:pt x="7" y="443"/>
                        <a:pt x="16" y="453"/>
                      </a:cubicBezTo>
                      <a:cubicBezTo>
                        <a:pt x="66" y="511"/>
                        <a:pt x="183" y="653"/>
                        <a:pt x="200" y="735"/>
                      </a:cubicBezTo>
                      <a:cubicBezTo>
                        <a:pt x="215" y="808"/>
                        <a:pt x="281" y="965"/>
                        <a:pt x="378" y="965"/>
                      </a:cubicBezTo>
                      <a:cubicBezTo>
                        <a:pt x="379" y="965"/>
                        <a:pt x="381" y="965"/>
                        <a:pt x="382" y="965"/>
                      </a:cubicBezTo>
                      <a:cubicBezTo>
                        <a:pt x="477" y="962"/>
                        <a:pt x="577" y="871"/>
                        <a:pt x="605" y="821"/>
                      </a:cubicBezTo>
                      <a:cubicBezTo>
                        <a:pt x="625" y="787"/>
                        <a:pt x="678" y="703"/>
                        <a:pt x="749" y="670"/>
                      </a:cubicBezTo>
                      <a:cubicBezTo>
                        <a:pt x="843" y="626"/>
                        <a:pt x="837" y="478"/>
                        <a:pt x="807" y="411"/>
                      </a:cubicBezTo>
                      <a:cubicBezTo>
                        <a:pt x="783" y="358"/>
                        <a:pt x="764" y="221"/>
                        <a:pt x="753" y="139"/>
                      </a:cubicBezTo>
                      <a:cubicBezTo>
                        <a:pt x="751" y="123"/>
                        <a:pt x="749" y="109"/>
                        <a:pt x="747" y="98"/>
                      </a:cubicBezTo>
                      <a:cubicBezTo>
                        <a:pt x="742" y="63"/>
                        <a:pt x="722" y="35"/>
                        <a:pt x="693" y="21"/>
                      </a:cubicBezTo>
                      <a:cubicBezTo>
                        <a:pt x="680" y="15"/>
                        <a:pt x="666" y="12"/>
                        <a:pt x="651" y="12"/>
                      </a:cubicBezTo>
                      <a:close/>
                    </a:path>
                  </a:pathLst>
                </a:custGeom>
                <a:solidFill>
                  <a:srgbClr val="FFFFFF">
                    <a:alpha val="20784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30" name="Google Shape;630;p56"/>
            <p:cNvGrpSpPr/>
            <p:nvPr/>
          </p:nvGrpSpPr>
          <p:grpSpPr>
            <a:xfrm>
              <a:off x="-801512" y="3293675"/>
              <a:ext cx="2464387" cy="2615213"/>
              <a:chOff x="-801512" y="3293675"/>
              <a:chExt cx="2464387" cy="2615213"/>
            </a:xfrm>
          </p:grpSpPr>
          <p:grpSp>
            <p:nvGrpSpPr>
              <p:cNvPr id="631" name="Google Shape;631;p56"/>
              <p:cNvGrpSpPr/>
              <p:nvPr/>
            </p:nvGrpSpPr>
            <p:grpSpPr>
              <a:xfrm>
                <a:off x="234125" y="4467438"/>
                <a:ext cx="1428750" cy="1441450"/>
                <a:chOff x="5686350" y="2848138"/>
                <a:chExt cx="1428750" cy="1441450"/>
              </a:xfrm>
            </p:grpSpPr>
            <p:sp>
              <p:nvSpPr>
                <p:cNvPr id="632" name="Google Shape;632;p56"/>
                <p:cNvSpPr/>
                <p:nvPr/>
              </p:nvSpPr>
              <p:spPr>
                <a:xfrm>
                  <a:off x="5686350" y="2848138"/>
                  <a:ext cx="1428750" cy="1441450"/>
                </a:xfrm>
                <a:custGeom>
                  <a:rect b="b" l="l" r="r" t="t"/>
                  <a:pathLst>
                    <a:path extrusionOk="0" h="1439" w="1428">
                      <a:moveTo>
                        <a:pt x="527" y="1417"/>
                      </a:moveTo>
                      <a:cubicBezTo>
                        <a:pt x="397" y="1417"/>
                        <a:pt x="261" y="1399"/>
                        <a:pt x="201" y="1375"/>
                      </a:cubicBezTo>
                      <a:cubicBezTo>
                        <a:pt x="106" y="1337"/>
                        <a:pt x="151" y="1168"/>
                        <a:pt x="184" y="1044"/>
                      </a:cubicBezTo>
                      <a:cubicBezTo>
                        <a:pt x="190" y="1021"/>
                        <a:pt x="195" y="1000"/>
                        <a:pt x="200" y="981"/>
                      </a:cubicBezTo>
                      <a:cubicBezTo>
                        <a:pt x="213" y="922"/>
                        <a:pt x="157" y="837"/>
                        <a:pt x="103" y="754"/>
                      </a:cubicBezTo>
                      <a:cubicBezTo>
                        <a:pt x="52" y="677"/>
                        <a:pt x="0" y="597"/>
                        <a:pt x="0" y="535"/>
                      </a:cubicBezTo>
                      <a:cubicBezTo>
                        <a:pt x="0" y="410"/>
                        <a:pt x="187" y="349"/>
                        <a:pt x="305" y="341"/>
                      </a:cubicBezTo>
                      <a:cubicBezTo>
                        <a:pt x="406" y="334"/>
                        <a:pt x="480" y="287"/>
                        <a:pt x="569" y="176"/>
                      </a:cubicBezTo>
                      <a:cubicBezTo>
                        <a:pt x="612" y="122"/>
                        <a:pt x="712" y="67"/>
                        <a:pt x="825" y="35"/>
                      </a:cubicBezTo>
                      <a:cubicBezTo>
                        <a:pt x="946" y="0"/>
                        <a:pt x="1047" y="2"/>
                        <a:pt x="1096" y="39"/>
                      </a:cubicBezTo>
                      <a:cubicBezTo>
                        <a:pt x="1157" y="85"/>
                        <a:pt x="1357" y="246"/>
                        <a:pt x="1348" y="362"/>
                      </a:cubicBezTo>
                      <a:cubicBezTo>
                        <a:pt x="1341" y="460"/>
                        <a:pt x="1377" y="730"/>
                        <a:pt x="1414" y="852"/>
                      </a:cubicBezTo>
                      <a:cubicBezTo>
                        <a:pt x="1428" y="897"/>
                        <a:pt x="1419" y="947"/>
                        <a:pt x="1389" y="998"/>
                      </a:cubicBezTo>
                      <a:cubicBezTo>
                        <a:pt x="1346" y="1071"/>
                        <a:pt x="1265" y="1130"/>
                        <a:pt x="1188" y="1146"/>
                      </a:cubicBezTo>
                      <a:cubicBezTo>
                        <a:pt x="1057" y="1173"/>
                        <a:pt x="894" y="1294"/>
                        <a:pt x="808" y="1364"/>
                      </a:cubicBezTo>
                      <a:cubicBezTo>
                        <a:pt x="761" y="1402"/>
                        <a:pt x="647" y="1417"/>
                        <a:pt x="527" y="1417"/>
                      </a:cubicBezTo>
                      <a:close/>
                      <a:moveTo>
                        <a:pt x="983" y="14"/>
                      </a:moveTo>
                      <a:cubicBezTo>
                        <a:pt x="843" y="14"/>
                        <a:pt x="641" y="93"/>
                        <a:pt x="572" y="178"/>
                      </a:cubicBezTo>
                      <a:cubicBezTo>
                        <a:pt x="482" y="291"/>
                        <a:pt x="407" y="338"/>
                        <a:pt x="305" y="345"/>
                      </a:cubicBezTo>
                      <a:cubicBezTo>
                        <a:pt x="189" y="353"/>
                        <a:pt x="4" y="412"/>
                        <a:pt x="4" y="535"/>
                      </a:cubicBezTo>
                      <a:cubicBezTo>
                        <a:pt x="4" y="596"/>
                        <a:pt x="56" y="675"/>
                        <a:pt x="106" y="752"/>
                      </a:cubicBezTo>
                      <a:cubicBezTo>
                        <a:pt x="163" y="839"/>
                        <a:pt x="217" y="922"/>
                        <a:pt x="204" y="982"/>
                      </a:cubicBezTo>
                      <a:cubicBezTo>
                        <a:pt x="199" y="1001"/>
                        <a:pt x="194" y="1022"/>
                        <a:pt x="188" y="1045"/>
                      </a:cubicBezTo>
                      <a:cubicBezTo>
                        <a:pt x="155" y="1167"/>
                        <a:pt x="111" y="1335"/>
                        <a:pt x="202" y="1371"/>
                      </a:cubicBezTo>
                      <a:cubicBezTo>
                        <a:pt x="317" y="1417"/>
                        <a:pt x="709" y="1439"/>
                        <a:pt x="806" y="1360"/>
                      </a:cubicBezTo>
                      <a:cubicBezTo>
                        <a:pt x="891" y="1291"/>
                        <a:pt x="1055" y="1169"/>
                        <a:pt x="1187" y="1142"/>
                      </a:cubicBezTo>
                      <a:cubicBezTo>
                        <a:pt x="1263" y="1126"/>
                        <a:pt x="1343" y="1067"/>
                        <a:pt x="1386" y="995"/>
                      </a:cubicBezTo>
                      <a:cubicBezTo>
                        <a:pt x="1406" y="961"/>
                        <a:pt x="1427" y="908"/>
                        <a:pt x="1410" y="853"/>
                      </a:cubicBezTo>
                      <a:cubicBezTo>
                        <a:pt x="1373" y="731"/>
                        <a:pt x="1337" y="460"/>
                        <a:pt x="1344" y="361"/>
                      </a:cubicBezTo>
                      <a:cubicBezTo>
                        <a:pt x="1352" y="248"/>
                        <a:pt x="1154" y="88"/>
                        <a:pt x="1094" y="42"/>
                      </a:cubicBezTo>
                      <a:cubicBezTo>
                        <a:pt x="1068" y="23"/>
                        <a:pt x="1029" y="14"/>
                        <a:pt x="983" y="14"/>
                      </a:cubicBezTo>
                      <a:close/>
                    </a:path>
                  </a:pathLst>
                </a:custGeom>
                <a:solidFill>
                  <a:srgbClr val="FFFFFF">
                    <a:alpha val="20784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56"/>
                <p:cNvSpPr/>
                <p:nvPr/>
              </p:nvSpPr>
              <p:spPr>
                <a:xfrm>
                  <a:off x="5978450" y="3008476"/>
                  <a:ext cx="944563" cy="820738"/>
                </a:xfrm>
                <a:custGeom>
                  <a:rect b="b" l="l" r="r" t="t"/>
                  <a:pathLst>
                    <a:path extrusionOk="0" h="819" w="943">
                      <a:moveTo>
                        <a:pt x="448" y="775"/>
                      </a:moveTo>
                      <a:cubicBezTo>
                        <a:pt x="266" y="775"/>
                        <a:pt x="86" y="619"/>
                        <a:pt x="47" y="583"/>
                      </a:cubicBezTo>
                      <a:cubicBezTo>
                        <a:pt x="15" y="553"/>
                        <a:pt x="0" y="422"/>
                        <a:pt x="2" y="375"/>
                      </a:cubicBezTo>
                      <a:cubicBezTo>
                        <a:pt x="6" y="300"/>
                        <a:pt x="107" y="234"/>
                        <a:pt x="236" y="223"/>
                      </a:cubicBezTo>
                      <a:cubicBezTo>
                        <a:pt x="360" y="212"/>
                        <a:pt x="455" y="58"/>
                        <a:pt x="456" y="56"/>
                      </a:cubicBezTo>
                      <a:cubicBezTo>
                        <a:pt x="457" y="56"/>
                        <a:pt x="457" y="56"/>
                        <a:pt x="457" y="56"/>
                      </a:cubicBezTo>
                      <a:cubicBezTo>
                        <a:pt x="495" y="18"/>
                        <a:pt x="543" y="0"/>
                        <a:pt x="600" y="4"/>
                      </a:cubicBezTo>
                      <a:cubicBezTo>
                        <a:pt x="703" y="10"/>
                        <a:pt x="813" y="86"/>
                        <a:pt x="869" y="158"/>
                      </a:cubicBezTo>
                      <a:cubicBezTo>
                        <a:pt x="943" y="255"/>
                        <a:pt x="923" y="352"/>
                        <a:pt x="905" y="437"/>
                      </a:cubicBezTo>
                      <a:cubicBezTo>
                        <a:pt x="902" y="450"/>
                        <a:pt x="900" y="462"/>
                        <a:pt x="897" y="474"/>
                      </a:cubicBezTo>
                      <a:cubicBezTo>
                        <a:pt x="879" y="571"/>
                        <a:pt x="736" y="706"/>
                        <a:pt x="526" y="765"/>
                      </a:cubicBezTo>
                      <a:cubicBezTo>
                        <a:pt x="500" y="772"/>
                        <a:pt x="474" y="775"/>
                        <a:pt x="448" y="775"/>
                      </a:cubicBezTo>
                      <a:close/>
                      <a:moveTo>
                        <a:pt x="460" y="58"/>
                      </a:moveTo>
                      <a:cubicBezTo>
                        <a:pt x="456" y="65"/>
                        <a:pt x="361" y="217"/>
                        <a:pt x="236" y="227"/>
                      </a:cubicBezTo>
                      <a:cubicBezTo>
                        <a:pt x="111" y="238"/>
                        <a:pt x="10" y="303"/>
                        <a:pt x="7" y="375"/>
                      </a:cubicBezTo>
                      <a:cubicBezTo>
                        <a:pt x="4" y="421"/>
                        <a:pt x="19" y="552"/>
                        <a:pt x="50" y="580"/>
                      </a:cubicBezTo>
                      <a:cubicBezTo>
                        <a:pt x="77" y="605"/>
                        <a:pt x="317" y="819"/>
                        <a:pt x="525" y="761"/>
                      </a:cubicBezTo>
                      <a:cubicBezTo>
                        <a:pt x="733" y="702"/>
                        <a:pt x="876" y="569"/>
                        <a:pt x="893" y="474"/>
                      </a:cubicBezTo>
                      <a:cubicBezTo>
                        <a:pt x="896" y="461"/>
                        <a:pt x="898" y="449"/>
                        <a:pt x="901" y="436"/>
                      </a:cubicBezTo>
                      <a:cubicBezTo>
                        <a:pt x="919" y="352"/>
                        <a:pt x="939" y="256"/>
                        <a:pt x="865" y="161"/>
                      </a:cubicBezTo>
                      <a:cubicBezTo>
                        <a:pt x="811" y="90"/>
                        <a:pt x="702" y="14"/>
                        <a:pt x="600" y="8"/>
                      </a:cubicBezTo>
                      <a:cubicBezTo>
                        <a:pt x="544" y="4"/>
                        <a:pt x="497" y="21"/>
                        <a:pt x="460" y="58"/>
                      </a:cubicBezTo>
                      <a:close/>
                    </a:path>
                  </a:pathLst>
                </a:custGeom>
                <a:solidFill>
                  <a:srgbClr val="FFFFFF">
                    <a:alpha val="20784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56"/>
                <p:cNvSpPr/>
                <p:nvPr/>
              </p:nvSpPr>
              <p:spPr>
                <a:xfrm>
                  <a:off x="6108625" y="3272001"/>
                  <a:ext cx="642937" cy="401638"/>
                </a:xfrm>
                <a:custGeom>
                  <a:rect b="b" l="l" r="r" t="t"/>
                  <a:pathLst>
                    <a:path extrusionOk="0" h="401" w="643">
                      <a:moveTo>
                        <a:pt x="308" y="393"/>
                      </a:moveTo>
                      <a:cubicBezTo>
                        <a:pt x="234" y="393"/>
                        <a:pt x="125" y="338"/>
                        <a:pt x="63" y="302"/>
                      </a:cubicBezTo>
                      <a:cubicBezTo>
                        <a:pt x="8" y="271"/>
                        <a:pt x="0" y="169"/>
                        <a:pt x="32" y="111"/>
                      </a:cubicBezTo>
                      <a:cubicBezTo>
                        <a:pt x="64" y="55"/>
                        <a:pt x="137" y="67"/>
                        <a:pt x="186" y="75"/>
                      </a:cubicBezTo>
                      <a:cubicBezTo>
                        <a:pt x="190" y="76"/>
                        <a:pt x="193" y="76"/>
                        <a:pt x="197" y="77"/>
                      </a:cubicBezTo>
                      <a:cubicBezTo>
                        <a:pt x="242" y="84"/>
                        <a:pt x="338" y="75"/>
                        <a:pt x="395" y="40"/>
                      </a:cubicBezTo>
                      <a:cubicBezTo>
                        <a:pt x="462" y="0"/>
                        <a:pt x="558" y="101"/>
                        <a:pt x="586" y="133"/>
                      </a:cubicBezTo>
                      <a:cubicBezTo>
                        <a:pt x="643" y="199"/>
                        <a:pt x="612" y="259"/>
                        <a:pt x="579" y="305"/>
                      </a:cubicBezTo>
                      <a:cubicBezTo>
                        <a:pt x="543" y="354"/>
                        <a:pt x="444" y="371"/>
                        <a:pt x="365" y="385"/>
                      </a:cubicBezTo>
                      <a:cubicBezTo>
                        <a:pt x="352" y="387"/>
                        <a:pt x="341" y="389"/>
                        <a:pt x="330" y="391"/>
                      </a:cubicBezTo>
                      <a:cubicBezTo>
                        <a:pt x="323" y="392"/>
                        <a:pt x="316" y="393"/>
                        <a:pt x="308" y="393"/>
                      </a:cubicBezTo>
                      <a:close/>
                      <a:moveTo>
                        <a:pt x="121" y="72"/>
                      </a:moveTo>
                      <a:cubicBezTo>
                        <a:pt x="87" y="72"/>
                        <a:pt x="54" y="81"/>
                        <a:pt x="36" y="113"/>
                      </a:cubicBezTo>
                      <a:cubicBezTo>
                        <a:pt x="5" y="169"/>
                        <a:pt x="13" y="269"/>
                        <a:pt x="65" y="299"/>
                      </a:cubicBezTo>
                      <a:cubicBezTo>
                        <a:pt x="133" y="337"/>
                        <a:pt x="258" y="401"/>
                        <a:pt x="329" y="387"/>
                      </a:cubicBezTo>
                      <a:cubicBezTo>
                        <a:pt x="340" y="385"/>
                        <a:pt x="352" y="383"/>
                        <a:pt x="364" y="381"/>
                      </a:cubicBezTo>
                      <a:cubicBezTo>
                        <a:pt x="439" y="368"/>
                        <a:pt x="541" y="350"/>
                        <a:pt x="575" y="303"/>
                      </a:cubicBezTo>
                      <a:cubicBezTo>
                        <a:pt x="624" y="236"/>
                        <a:pt x="627" y="186"/>
                        <a:pt x="583" y="136"/>
                      </a:cubicBezTo>
                      <a:cubicBezTo>
                        <a:pt x="555" y="104"/>
                        <a:pt x="461" y="5"/>
                        <a:pt x="397" y="44"/>
                      </a:cubicBezTo>
                      <a:cubicBezTo>
                        <a:pt x="339" y="79"/>
                        <a:pt x="242" y="88"/>
                        <a:pt x="196" y="81"/>
                      </a:cubicBezTo>
                      <a:cubicBezTo>
                        <a:pt x="193" y="80"/>
                        <a:pt x="189" y="80"/>
                        <a:pt x="185" y="79"/>
                      </a:cubicBezTo>
                      <a:cubicBezTo>
                        <a:pt x="166" y="76"/>
                        <a:pt x="144" y="72"/>
                        <a:pt x="121" y="72"/>
                      </a:cubicBezTo>
                      <a:close/>
                    </a:path>
                  </a:pathLst>
                </a:custGeom>
                <a:solidFill>
                  <a:srgbClr val="FFFFFF">
                    <a:alpha val="20784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35" name="Google Shape;635;p56"/>
              <p:cNvGrpSpPr/>
              <p:nvPr/>
            </p:nvGrpSpPr>
            <p:grpSpPr>
              <a:xfrm rot="-5218745">
                <a:off x="-758516" y="3324314"/>
                <a:ext cx="1428735" cy="1441435"/>
                <a:chOff x="5686350" y="2848138"/>
                <a:chExt cx="1428750" cy="1441450"/>
              </a:xfrm>
            </p:grpSpPr>
            <p:sp>
              <p:nvSpPr>
                <p:cNvPr id="636" name="Google Shape;636;p56"/>
                <p:cNvSpPr/>
                <p:nvPr/>
              </p:nvSpPr>
              <p:spPr>
                <a:xfrm>
                  <a:off x="5686350" y="2848138"/>
                  <a:ext cx="1428750" cy="1441450"/>
                </a:xfrm>
                <a:custGeom>
                  <a:rect b="b" l="l" r="r" t="t"/>
                  <a:pathLst>
                    <a:path extrusionOk="0" h="1439" w="1428">
                      <a:moveTo>
                        <a:pt x="527" y="1417"/>
                      </a:moveTo>
                      <a:cubicBezTo>
                        <a:pt x="397" y="1417"/>
                        <a:pt x="261" y="1399"/>
                        <a:pt x="201" y="1375"/>
                      </a:cubicBezTo>
                      <a:cubicBezTo>
                        <a:pt x="106" y="1337"/>
                        <a:pt x="151" y="1168"/>
                        <a:pt x="184" y="1044"/>
                      </a:cubicBezTo>
                      <a:cubicBezTo>
                        <a:pt x="190" y="1021"/>
                        <a:pt x="195" y="1000"/>
                        <a:pt x="200" y="981"/>
                      </a:cubicBezTo>
                      <a:cubicBezTo>
                        <a:pt x="213" y="922"/>
                        <a:pt x="157" y="837"/>
                        <a:pt x="103" y="754"/>
                      </a:cubicBezTo>
                      <a:cubicBezTo>
                        <a:pt x="52" y="677"/>
                        <a:pt x="0" y="597"/>
                        <a:pt x="0" y="535"/>
                      </a:cubicBezTo>
                      <a:cubicBezTo>
                        <a:pt x="0" y="410"/>
                        <a:pt x="187" y="349"/>
                        <a:pt x="305" y="341"/>
                      </a:cubicBezTo>
                      <a:cubicBezTo>
                        <a:pt x="406" y="334"/>
                        <a:pt x="480" y="287"/>
                        <a:pt x="569" y="176"/>
                      </a:cubicBezTo>
                      <a:cubicBezTo>
                        <a:pt x="612" y="122"/>
                        <a:pt x="712" y="67"/>
                        <a:pt x="825" y="35"/>
                      </a:cubicBezTo>
                      <a:cubicBezTo>
                        <a:pt x="946" y="0"/>
                        <a:pt x="1047" y="2"/>
                        <a:pt x="1096" y="39"/>
                      </a:cubicBezTo>
                      <a:cubicBezTo>
                        <a:pt x="1157" y="85"/>
                        <a:pt x="1357" y="246"/>
                        <a:pt x="1348" y="362"/>
                      </a:cubicBezTo>
                      <a:cubicBezTo>
                        <a:pt x="1341" y="460"/>
                        <a:pt x="1377" y="730"/>
                        <a:pt x="1414" y="852"/>
                      </a:cubicBezTo>
                      <a:cubicBezTo>
                        <a:pt x="1428" y="897"/>
                        <a:pt x="1419" y="947"/>
                        <a:pt x="1389" y="998"/>
                      </a:cubicBezTo>
                      <a:cubicBezTo>
                        <a:pt x="1346" y="1071"/>
                        <a:pt x="1265" y="1130"/>
                        <a:pt x="1188" y="1146"/>
                      </a:cubicBezTo>
                      <a:cubicBezTo>
                        <a:pt x="1057" y="1173"/>
                        <a:pt x="894" y="1294"/>
                        <a:pt x="808" y="1364"/>
                      </a:cubicBezTo>
                      <a:cubicBezTo>
                        <a:pt x="761" y="1402"/>
                        <a:pt x="647" y="1417"/>
                        <a:pt x="527" y="1417"/>
                      </a:cubicBezTo>
                      <a:close/>
                      <a:moveTo>
                        <a:pt x="983" y="14"/>
                      </a:moveTo>
                      <a:cubicBezTo>
                        <a:pt x="843" y="14"/>
                        <a:pt x="641" y="93"/>
                        <a:pt x="572" y="178"/>
                      </a:cubicBezTo>
                      <a:cubicBezTo>
                        <a:pt x="482" y="291"/>
                        <a:pt x="407" y="338"/>
                        <a:pt x="305" y="345"/>
                      </a:cubicBezTo>
                      <a:cubicBezTo>
                        <a:pt x="189" y="353"/>
                        <a:pt x="4" y="412"/>
                        <a:pt x="4" y="535"/>
                      </a:cubicBezTo>
                      <a:cubicBezTo>
                        <a:pt x="4" y="596"/>
                        <a:pt x="56" y="675"/>
                        <a:pt x="106" y="752"/>
                      </a:cubicBezTo>
                      <a:cubicBezTo>
                        <a:pt x="163" y="839"/>
                        <a:pt x="217" y="922"/>
                        <a:pt x="204" y="982"/>
                      </a:cubicBezTo>
                      <a:cubicBezTo>
                        <a:pt x="199" y="1001"/>
                        <a:pt x="194" y="1022"/>
                        <a:pt x="188" y="1045"/>
                      </a:cubicBezTo>
                      <a:cubicBezTo>
                        <a:pt x="155" y="1167"/>
                        <a:pt x="111" y="1335"/>
                        <a:pt x="202" y="1371"/>
                      </a:cubicBezTo>
                      <a:cubicBezTo>
                        <a:pt x="317" y="1417"/>
                        <a:pt x="709" y="1439"/>
                        <a:pt x="806" y="1360"/>
                      </a:cubicBezTo>
                      <a:cubicBezTo>
                        <a:pt x="891" y="1291"/>
                        <a:pt x="1055" y="1169"/>
                        <a:pt x="1187" y="1142"/>
                      </a:cubicBezTo>
                      <a:cubicBezTo>
                        <a:pt x="1263" y="1126"/>
                        <a:pt x="1343" y="1067"/>
                        <a:pt x="1386" y="995"/>
                      </a:cubicBezTo>
                      <a:cubicBezTo>
                        <a:pt x="1406" y="961"/>
                        <a:pt x="1427" y="908"/>
                        <a:pt x="1410" y="853"/>
                      </a:cubicBezTo>
                      <a:cubicBezTo>
                        <a:pt x="1373" y="731"/>
                        <a:pt x="1337" y="460"/>
                        <a:pt x="1344" y="361"/>
                      </a:cubicBezTo>
                      <a:cubicBezTo>
                        <a:pt x="1352" y="248"/>
                        <a:pt x="1154" y="88"/>
                        <a:pt x="1094" y="42"/>
                      </a:cubicBezTo>
                      <a:cubicBezTo>
                        <a:pt x="1068" y="23"/>
                        <a:pt x="1029" y="14"/>
                        <a:pt x="983" y="14"/>
                      </a:cubicBezTo>
                      <a:close/>
                    </a:path>
                  </a:pathLst>
                </a:custGeom>
                <a:solidFill>
                  <a:srgbClr val="FFFFFF">
                    <a:alpha val="20784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56"/>
                <p:cNvSpPr/>
                <p:nvPr/>
              </p:nvSpPr>
              <p:spPr>
                <a:xfrm>
                  <a:off x="5978450" y="3008476"/>
                  <a:ext cx="944563" cy="820738"/>
                </a:xfrm>
                <a:custGeom>
                  <a:rect b="b" l="l" r="r" t="t"/>
                  <a:pathLst>
                    <a:path extrusionOk="0" h="819" w="943">
                      <a:moveTo>
                        <a:pt x="448" y="775"/>
                      </a:moveTo>
                      <a:cubicBezTo>
                        <a:pt x="266" y="775"/>
                        <a:pt x="86" y="619"/>
                        <a:pt x="47" y="583"/>
                      </a:cubicBezTo>
                      <a:cubicBezTo>
                        <a:pt x="15" y="553"/>
                        <a:pt x="0" y="422"/>
                        <a:pt x="2" y="375"/>
                      </a:cubicBezTo>
                      <a:cubicBezTo>
                        <a:pt x="6" y="300"/>
                        <a:pt x="107" y="234"/>
                        <a:pt x="236" y="223"/>
                      </a:cubicBezTo>
                      <a:cubicBezTo>
                        <a:pt x="360" y="212"/>
                        <a:pt x="455" y="58"/>
                        <a:pt x="456" y="56"/>
                      </a:cubicBezTo>
                      <a:cubicBezTo>
                        <a:pt x="457" y="56"/>
                        <a:pt x="457" y="56"/>
                        <a:pt x="457" y="56"/>
                      </a:cubicBezTo>
                      <a:cubicBezTo>
                        <a:pt x="495" y="18"/>
                        <a:pt x="543" y="0"/>
                        <a:pt x="600" y="4"/>
                      </a:cubicBezTo>
                      <a:cubicBezTo>
                        <a:pt x="703" y="10"/>
                        <a:pt x="813" y="86"/>
                        <a:pt x="869" y="158"/>
                      </a:cubicBezTo>
                      <a:cubicBezTo>
                        <a:pt x="943" y="255"/>
                        <a:pt x="923" y="352"/>
                        <a:pt x="905" y="437"/>
                      </a:cubicBezTo>
                      <a:cubicBezTo>
                        <a:pt x="902" y="450"/>
                        <a:pt x="900" y="462"/>
                        <a:pt x="897" y="474"/>
                      </a:cubicBezTo>
                      <a:cubicBezTo>
                        <a:pt x="879" y="571"/>
                        <a:pt x="736" y="706"/>
                        <a:pt x="526" y="765"/>
                      </a:cubicBezTo>
                      <a:cubicBezTo>
                        <a:pt x="500" y="772"/>
                        <a:pt x="474" y="775"/>
                        <a:pt x="448" y="775"/>
                      </a:cubicBezTo>
                      <a:close/>
                      <a:moveTo>
                        <a:pt x="460" y="58"/>
                      </a:moveTo>
                      <a:cubicBezTo>
                        <a:pt x="456" y="65"/>
                        <a:pt x="361" y="217"/>
                        <a:pt x="236" y="227"/>
                      </a:cubicBezTo>
                      <a:cubicBezTo>
                        <a:pt x="111" y="238"/>
                        <a:pt x="10" y="303"/>
                        <a:pt x="7" y="375"/>
                      </a:cubicBezTo>
                      <a:cubicBezTo>
                        <a:pt x="4" y="421"/>
                        <a:pt x="19" y="552"/>
                        <a:pt x="50" y="580"/>
                      </a:cubicBezTo>
                      <a:cubicBezTo>
                        <a:pt x="77" y="605"/>
                        <a:pt x="317" y="819"/>
                        <a:pt x="525" y="761"/>
                      </a:cubicBezTo>
                      <a:cubicBezTo>
                        <a:pt x="733" y="702"/>
                        <a:pt x="876" y="569"/>
                        <a:pt x="893" y="474"/>
                      </a:cubicBezTo>
                      <a:cubicBezTo>
                        <a:pt x="896" y="461"/>
                        <a:pt x="898" y="449"/>
                        <a:pt x="901" y="436"/>
                      </a:cubicBezTo>
                      <a:cubicBezTo>
                        <a:pt x="919" y="352"/>
                        <a:pt x="939" y="256"/>
                        <a:pt x="865" y="161"/>
                      </a:cubicBezTo>
                      <a:cubicBezTo>
                        <a:pt x="811" y="90"/>
                        <a:pt x="702" y="14"/>
                        <a:pt x="600" y="8"/>
                      </a:cubicBezTo>
                      <a:cubicBezTo>
                        <a:pt x="544" y="4"/>
                        <a:pt x="497" y="21"/>
                        <a:pt x="460" y="58"/>
                      </a:cubicBezTo>
                      <a:close/>
                    </a:path>
                  </a:pathLst>
                </a:custGeom>
                <a:solidFill>
                  <a:srgbClr val="FFFFFF">
                    <a:alpha val="20784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56"/>
                <p:cNvSpPr/>
                <p:nvPr/>
              </p:nvSpPr>
              <p:spPr>
                <a:xfrm>
                  <a:off x="6108625" y="3272001"/>
                  <a:ext cx="642937" cy="401638"/>
                </a:xfrm>
                <a:custGeom>
                  <a:rect b="b" l="l" r="r" t="t"/>
                  <a:pathLst>
                    <a:path extrusionOk="0" h="401" w="643">
                      <a:moveTo>
                        <a:pt x="308" y="393"/>
                      </a:moveTo>
                      <a:cubicBezTo>
                        <a:pt x="234" y="393"/>
                        <a:pt x="125" y="338"/>
                        <a:pt x="63" y="302"/>
                      </a:cubicBezTo>
                      <a:cubicBezTo>
                        <a:pt x="8" y="271"/>
                        <a:pt x="0" y="169"/>
                        <a:pt x="32" y="111"/>
                      </a:cubicBezTo>
                      <a:cubicBezTo>
                        <a:pt x="64" y="55"/>
                        <a:pt x="137" y="67"/>
                        <a:pt x="186" y="75"/>
                      </a:cubicBezTo>
                      <a:cubicBezTo>
                        <a:pt x="190" y="76"/>
                        <a:pt x="193" y="76"/>
                        <a:pt x="197" y="77"/>
                      </a:cubicBezTo>
                      <a:cubicBezTo>
                        <a:pt x="242" y="84"/>
                        <a:pt x="338" y="75"/>
                        <a:pt x="395" y="40"/>
                      </a:cubicBezTo>
                      <a:cubicBezTo>
                        <a:pt x="462" y="0"/>
                        <a:pt x="558" y="101"/>
                        <a:pt x="586" y="133"/>
                      </a:cubicBezTo>
                      <a:cubicBezTo>
                        <a:pt x="643" y="199"/>
                        <a:pt x="612" y="259"/>
                        <a:pt x="579" y="305"/>
                      </a:cubicBezTo>
                      <a:cubicBezTo>
                        <a:pt x="543" y="354"/>
                        <a:pt x="444" y="371"/>
                        <a:pt x="365" y="385"/>
                      </a:cubicBezTo>
                      <a:cubicBezTo>
                        <a:pt x="352" y="387"/>
                        <a:pt x="341" y="389"/>
                        <a:pt x="330" y="391"/>
                      </a:cubicBezTo>
                      <a:cubicBezTo>
                        <a:pt x="323" y="392"/>
                        <a:pt x="316" y="393"/>
                        <a:pt x="308" y="393"/>
                      </a:cubicBezTo>
                      <a:close/>
                      <a:moveTo>
                        <a:pt x="121" y="72"/>
                      </a:moveTo>
                      <a:cubicBezTo>
                        <a:pt x="87" y="72"/>
                        <a:pt x="54" y="81"/>
                        <a:pt x="36" y="113"/>
                      </a:cubicBezTo>
                      <a:cubicBezTo>
                        <a:pt x="5" y="169"/>
                        <a:pt x="13" y="269"/>
                        <a:pt x="65" y="299"/>
                      </a:cubicBezTo>
                      <a:cubicBezTo>
                        <a:pt x="133" y="337"/>
                        <a:pt x="258" y="401"/>
                        <a:pt x="329" y="387"/>
                      </a:cubicBezTo>
                      <a:cubicBezTo>
                        <a:pt x="340" y="385"/>
                        <a:pt x="352" y="383"/>
                        <a:pt x="364" y="381"/>
                      </a:cubicBezTo>
                      <a:cubicBezTo>
                        <a:pt x="439" y="368"/>
                        <a:pt x="541" y="350"/>
                        <a:pt x="575" y="303"/>
                      </a:cubicBezTo>
                      <a:cubicBezTo>
                        <a:pt x="624" y="236"/>
                        <a:pt x="627" y="186"/>
                        <a:pt x="583" y="136"/>
                      </a:cubicBezTo>
                      <a:cubicBezTo>
                        <a:pt x="555" y="104"/>
                        <a:pt x="461" y="5"/>
                        <a:pt x="397" y="44"/>
                      </a:cubicBezTo>
                      <a:cubicBezTo>
                        <a:pt x="339" y="79"/>
                        <a:pt x="242" y="88"/>
                        <a:pt x="196" y="81"/>
                      </a:cubicBezTo>
                      <a:cubicBezTo>
                        <a:pt x="193" y="80"/>
                        <a:pt x="189" y="80"/>
                        <a:pt x="185" y="79"/>
                      </a:cubicBezTo>
                      <a:cubicBezTo>
                        <a:pt x="166" y="76"/>
                        <a:pt x="144" y="72"/>
                        <a:pt x="121" y="72"/>
                      </a:cubicBezTo>
                      <a:close/>
                    </a:path>
                  </a:pathLst>
                </a:custGeom>
                <a:solidFill>
                  <a:srgbClr val="FFFFFF">
                    <a:alpha val="20784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639" name="Google Shape;639;p56"/>
          <p:cNvGrpSpPr/>
          <p:nvPr/>
        </p:nvGrpSpPr>
        <p:grpSpPr>
          <a:xfrm>
            <a:off x="-529171" y="-243433"/>
            <a:ext cx="10158059" cy="5129659"/>
            <a:chOff x="-529171" y="-243433"/>
            <a:chExt cx="10158059" cy="5129659"/>
          </a:xfrm>
        </p:grpSpPr>
        <p:pic>
          <p:nvPicPr>
            <p:cNvPr id="640" name="Google Shape;640;p5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4161403">
              <a:off x="8591553" y="3978332"/>
              <a:ext cx="771291" cy="808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1" name="Google Shape;641;p5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9758763">
              <a:off x="-428127" y="3729442"/>
              <a:ext cx="860600" cy="8088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2" name="Google Shape;642;p56"/>
            <p:cNvPicPr preferRelativeResize="0"/>
            <p:nvPr/>
          </p:nvPicPr>
          <p:blipFill rotWithShape="1">
            <a:blip r:embed="rId4">
              <a:alphaModFix/>
            </a:blip>
            <a:srcRect b="0" l="0" r="2553" t="0"/>
            <a:stretch/>
          </p:blipFill>
          <p:spPr>
            <a:xfrm rot="-4477705">
              <a:off x="8588050" y="-124850"/>
              <a:ext cx="945729" cy="918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3" name="Google Shape;643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7"/>
          <p:cNvSpPr txBox="1"/>
          <p:nvPr>
            <p:ph type="title"/>
          </p:nvPr>
        </p:nvSpPr>
        <p:spPr>
          <a:xfrm>
            <a:off x="713275" y="1198925"/>
            <a:ext cx="44481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46" name="Google Shape;646;p57"/>
          <p:cNvSpPr txBox="1"/>
          <p:nvPr>
            <p:ph idx="1" type="subTitle"/>
          </p:nvPr>
        </p:nvSpPr>
        <p:spPr>
          <a:xfrm>
            <a:off x="713225" y="1799225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47" name="Google Shape;647;p57"/>
          <p:cNvSpPr txBox="1"/>
          <p:nvPr/>
        </p:nvSpPr>
        <p:spPr>
          <a:xfrm>
            <a:off x="713225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b="0" i="0" lang="en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b="1" i="0" lang="en" sz="1200" u="sng" cap="none" strike="noStrik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2"/>
              </a:rPr>
              <a:t>Slidesgo</a:t>
            </a:r>
            <a:r>
              <a:rPr b="0" i="0" lang="en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i="0" lang="en" sz="1200" u="sng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i="0" lang="en" sz="1200" u="sng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200" u="sng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b="1" i="0" sz="1200" u="sng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648" name="Google Shape;648;p57"/>
          <p:cNvGrpSpPr/>
          <p:nvPr/>
        </p:nvGrpSpPr>
        <p:grpSpPr>
          <a:xfrm flipH="1" rot="-3322052">
            <a:off x="-1688829" y="-2330713"/>
            <a:ext cx="4923335" cy="4130992"/>
            <a:chOff x="5331778" y="-1723717"/>
            <a:chExt cx="4923422" cy="4131065"/>
          </a:xfrm>
        </p:grpSpPr>
        <p:sp>
          <p:nvSpPr>
            <p:cNvPr id="649" name="Google Shape;649;p57"/>
            <p:cNvSpPr/>
            <p:nvPr/>
          </p:nvSpPr>
          <p:spPr>
            <a:xfrm rot="-9010589">
              <a:off x="5862496" y="-1142019"/>
              <a:ext cx="3129571" cy="2967669"/>
            </a:xfrm>
            <a:custGeom>
              <a:rect b="b" l="l" r="r" t="t"/>
              <a:pathLst>
                <a:path extrusionOk="0" h="2383" w="2514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57"/>
            <p:cNvSpPr/>
            <p:nvPr/>
          </p:nvSpPr>
          <p:spPr>
            <a:xfrm rot="-9010592">
              <a:off x="5995963" y="-889109"/>
              <a:ext cx="2857091" cy="2574745"/>
            </a:xfrm>
            <a:custGeom>
              <a:rect b="b" l="l" r="r" t="t"/>
              <a:pathLst>
                <a:path extrusionOk="0" h="2067" w="2295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57"/>
            <p:cNvSpPr/>
            <p:nvPr/>
          </p:nvSpPr>
          <p:spPr>
            <a:xfrm rot="-9010589">
              <a:off x="6985761" y="919608"/>
              <a:ext cx="651583" cy="641711"/>
            </a:xfrm>
            <a:custGeom>
              <a:rect b="b" l="l" r="r" t="t"/>
              <a:pathLst>
                <a:path extrusionOk="0" h="514" w="524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57"/>
            <p:cNvSpPr/>
            <p:nvPr/>
          </p:nvSpPr>
          <p:spPr>
            <a:xfrm rot="-9010590">
              <a:off x="7937526" y="1089508"/>
              <a:ext cx="458082" cy="232990"/>
            </a:xfrm>
            <a:custGeom>
              <a:rect b="b" l="l" r="r" t="t"/>
              <a:pathLst>
                <a:path extrusionOk="0" h="187" w="368">
                  <a:moveTo>
                    <a:pt x="130" y="185"/>
                  </a:moveTo>
                  <a:cubicBezTo>
                    <a:pt x="93" y="185"/>
                    <a:pt x="53" y="178"/>
                    <a:pt x="28" y="155"/>
                  </a:cubicBezTo>
                  <a:cubicBezTo>
                    <a:pt x="9" y="137"/>
                    <a:pt x="0" y="113"/>
                    <a:pt x="3" y="82"/>
                  </a:cubicBezTo>
                  <a:cubicBezTo>
                    <a:pt x="8" y="11"/>
                    <a:pt x="82" y="11"/>
                    <a:pt x="147" y="11"/>
                  </a:cubicBezTo>
                  <a:cubicBezTo>
                    <a:pt x="173" y="10"/>
                    <a:pt x="198" y="10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49" y="0"/>
                    <a:pt x="282" y="9"/>
                    <a:pt x="311" y="31"/>
                  </a:cubicBezTo>
                  <a:cubicBezTo>
                    <a:pt x="341" y="53"/>
                    <a:pt x="363" y="87"/>
                    <a:pt x="365" y="115"/>
                  </a:cubicBezTo>
                  <a:cubicBezTo>
                    <a:pt x="368" y="156"/>
                    <a:pt x="312" y="164"/>
                    <a:pt x="240" y="173"/>
                  </a:cubicBezTo>
                  <a:cubicBezTo>
                    <a:pt x="224" y="175"/>
                    <a:pt x="207" y="177"/>
                    <a:pt x="190" y="180"/>
                  </a:cubicBezTo>
                  <a:cubicBezTo>
                    <a:pt x="174" y="183"/>
                    <a:pt x="153" y="185"/>
                    <a:pt x="130" y="185"/>
                  </a:cubicBezTo>
                  <a:close/>
                  <a:moveTo>
                    <a:pt x="219" y="10"/>
                  </a:moveTo>
                  <a:cubicBezTo>
                    <a:pt x="198" y="15"/>
                    <a:pt x="173" y="15"/>
                    <a:pt x="147" y="15"/>
                  </a:cubicBezTo>
                  <a:cubicBezTo>
                    <a:pt x="81" y="15"/>
                    <a:pt x="12" y="15"/>
                    <a:pt x="7" y="82"/>
                  </a:cubicBezTo>
                  <a:cubicBezTo>
                    <a:pt x="5" y="112"/>
                    <a:pt x="12" y="135"/>
                    <a:pt x="30" y="152"/>
                  </a:cubicBezTo>
                  <a:cubicBezTo>
                    <a:pt x="60" y="179"/>
                    <a:pt x="117" y="187"/>
                    <a:pt x="189" y="176"/>
                  </a:cubicBezTo>
                  <a:cubicBezTo>
                    <a:pt x="206" y="173"/>
                    <a:pt x="223" y="171"/>
                    <a:pt x="240" y="169"/>
                  </a:cubicBezTo>
                  <a:cubicBezTo>
                    <a:pt x="309" y="160"/>
                    <a:pt x="364" y="153"/>
                    <a:pt x="361" y="116"/>
                  </a:cubicBezTo>
                  <a:cubicBezTo>
                    <a:pt x="359" y="89"/>
                    <a:pt x="337" y="56"/>
                    <a:pt x="309" y="34"/>
                  </a:cubicBezTo>
                  <a:cubicBezTo>
                    <a:pt x="281" y="13"/>
                    <a:pt x="249" y="4"/>
                    <a:pt x="219" y="1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57"/>
            <p:cNvSpPr/>
            <p:nvPr/>
          </p:nvSpPr>
          <p:spPr>
            <a:xfrm rot="-9010592">
              <a:off x="6344542" y="-817282"/>
              <a:ext cx="1777042" cy="1792839"/>
            </a:xfrm>
            <a:custGeom>
              <a:rect b="b" l="l" r="r" t="t"/>
              <a:pathLst>
                <a:path extrusionOk="0" h="1439" w="1428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57"/>
            <p:cNvSpPr/>
            <p:nvPr/>
          </p:nvSpPr>
          <p:spPr>
            <a:xfrm rot="-9010594">
              <a:off x="7136640" y="1144254"/>
              <a:ext cx="341587" cy="306047"/>
            </a:xfrm>
            <a:custGeom>
              <a:rect b="b" l="l" r="r" t="t"/>
              <a:pathLst>
                <a:path extrusionOk="0" h="246" w="275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57"/>
            <p:cNvSpPr/>
            <p:nvPr/>
          </p:nvSpPr>
          <p:spPr>
            <a:xfrm rot="-9010588">
              <a:off x="6498894" y="-300328"/>
              <a:ext cx="1174824" cy="1020815"/>
            </a:xfrm>
            <a:custGeom>
              <a:rect b="b" l="l" r="r" t="t"/>
              <a:pathLst>
                <a:path extrusionOk="0" h="819" w="943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57"/>
            <p:cNvSpPr/>
            <p:nvPr/>
          </p:nvSpPr>
          <p:spPr>
            <a:xfrm rot="-9010590">
              <a:off x="7539570" y="-449568"/>
              <a:ext cx="499547" cy="375153"/>
            </a:xfrm>
            <a:custGeom>
              <a:rect b="b" l="l" r="r" t="t"/>
              <a:pathLst>
                <a:path extrusionOk="0" h="302" w="401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57"/>
            <p:cNvSpPr/>
            <p:nvPr/>
          </p:nvSpPr>
          <p:spPr>
            <a:xfrm rot="-9010591">
              <a:off x="6742129" y="-85169"/>
              <a:ext cx="799668" cy="499547"/>
            </a:xfrm>
            <a:custGeom>
              <a:rect b="b" l="l" r="r" t="t"/>
              <a:pathLst>
                <a:path extrusionOk="0" h="401" w="643">
                  <a:moveTo>
                    <a:pt x="308" y="393"/>
                  </a:moveTo>
                  <a:cubicBezTo>
                    <a:pt x="234" y="393"/>
                    <a:pt x="125" y="338"/>
                    <a:pt x="63" y="302"/>
                  </a:cubicBezTo>
                  <a:cubicBezTo>
                    <a:pt x="8" y="271"/>
                    <a:pt x="0" y="169"/>
                    <a:pt x="32" y="111"/>
                  </a:cubicBezTo>
                  <a:cubicBezTo>
                    <a:pt x="64" y="55"/>
                    <a:pt x="137" y="67"/>
                    <a:pt x="186" y="75"/>
                  </a:cubicBezTo>
                  <a:cubicBezTo>
                    <a:pt x="190" y="76"/>
                    <a:pt x="193" y="76"/>
                    <a:pt x="197" y="77"/>
                  </a:cubicBezTo>
                  <a:cubicBezTo>
                    <a:pt x="242" y="84"/>
                    <a:pt x="338" y="75"/>
                    <a:pt x="395" y="40"/>
                  </a:cubicBezTo>
                  <a:cubicBezTo>
                    <a:pt x="462" y="0"/>
                    <a:pt x="558" y="101"/>
                    <a:pt x="586" y="133"/>
                  </a:cubicBezTo>
                  <a:cubicBezTo>
                    <a:pt x="643" y="199"/>
                    <a:pt x="612" y="259"/>
                    <a:pt x="579" y="305"/>
                  </a:cubicBezTo>
                  <a:cubicBezTo>
                    <a:pt x="543" y="354"/>
                    <a:pt x="444" y="371"/>
                    <a:pt x="365" y="385"/>
                  </a:cubicBezTo>
                  <a:cubicBezTo>
                    <a:pt x="352" y="387"/>
                    <a:pt x="341" y="389"/>
                    <a:pt x="330" y="391"/>
                  </a:cubicBezTo>
                  <a:cubicBezTo>
                    <a:pt x="323" y="392"/>
                    <a:pt x="316" y="393"/>
                    <a:pt x="308" y="393"/>
                  </a:cubicBezTo>
                  <a:close/>
                  <a:moveTo>
                    <a:pt x="121" y="72"/>
                  </a:moveTo>
                  <a:cubicBezTo>
                    <a:pt x="87" y="72"/>
                    <a:pt x="54" y="81"/>
                    <a:pt x="36" y="113"/>
                  </a:cubicBezTo>
                  <a:cubicBezTo>
                    <a:pt x="5" y="169"/>
                    <a:pt x="13" y="269"/>
                    <a:pt x="65" y="299"/>
                  </a:cubicBezTo>
                  <a:cubicBezTo>
                    <a:pt x="133" y="337"/>
                    <a:pt x="258" y="401"/>
                    <a:pt x="329" y="387"/>
                  </a:cubicBezTo>
                  <a:cubicBezTo>
                    <a:pt x="340" y="385"/>
                    <a:pt x="352" y="383"/>
                    <a:pt x="364" y="381"/>
                  </a:cubicBezTo>
                  <a:cubicBezTo>
                    <a:pt x="439" y="368"/>
                    <a:pt x="541" y="350"/>
                    <a:pt x="575" y="303"/>
                  </a:cubicBezTo>
                  <a:cubicBezTo>
                    <a:pt x="624" y="236"/>
                    <a:pt x="627" y="186"/>
                    <a:pt x="583" y="136"/>
                  </a:cubicBezTo>
                  <a:cubicBezTo>
                    <a:pt x="555" y="104"/>
                    <a:pt x="461" y="5"/>
                    <a:pt x="397" y="44"/>
                  </a:cubicBezTo>
                  <a:cubicBezTo>
                    <a:pt x="339" y="79"/>
                    <a:pt x="242" y="88"/>
                    <a:pt x="196" y="81"/>
                  </a:cubicBezTo>
                  <a:cubicBezTo>
                    <a:pt x="193" y="80"/>
                    <a:pt x="189" y="80"/>
                    <a:pt x="185" y="79"/>
                  </a:cubicBezTo>
                  <a:cubicBezTo>
                    <a:pt x="166" y="76"/>
                    <a:pt x="144" y="72"/>
                    <a:pt x="121" y="7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57"/>
            <p:cNvSpPr/>
            <p:nvPr/>
          </p:nvSpPr>
          <p:spPr>
            <a:xfrm rot="-9010591">
              <a:off x="8687241" y="2695"/>
              <a:ext cx="955654" cy="947757"/>
            </a:xfrm>
            <a:custGeom>
              <a:rect b="b" l="l" r="r" t="t"/>
              <a:pathLst>
                <a:path extrusionOk="0" h="762" w="768">
                  <a:moveTo>
                    <a:pt x="304" y="728"/>
                  </a:moveTo>
                  <a:cubicBezTo>
                    <a:pt x="252" y="728"/>
                    <a:pt x="198" y="698"/>
                    <a:pt x="139" y="653"/>
                  </a:cubicBezTo>
                  <a:cubicBezTo>
                    <a:pt x="39" y="576"/>
                    <a:pt x="0" y="418"/>
                    <a:pt x="58" y="328"/>
                  </a:cubicBezTo>
                  <a:cubicBezTo>
                    <a:pt x="80" y="295"/>
                    <a:pt x="99" y="270"/>
                    <a:pt x="115" y="248"/>
                  </a:cubicBezTo>
                  <a:cubicBezTo>
                    <a:pt x="145" y="209"/>
                    <a:pt x="168" y="178"/>
                    <a:pt x="189" y="128"/>
                  </a:cubicBezTo>
                  <a:cubicBezTo>
                    <a:pt x="226" y="39"/>
                    <a:pt x="306" y="3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78" y="1"/>
                    <a:pt x="592" y="19"/>
                    <a:pt x="652" y="82"/>
                  </a:cubicBezTo>
                  <a:cubicBezTo>
                    <a:pt x="713" y="145"/>
                    <a:pt x="768" y="289"/>
                    <a:pt x="713" y="393"/>
                  </a:cubicBezTo>
                  <a:cubicBezTo>
                    <a:pt x="682" y="451"/>
                    <a:pt x="628" y="493"/>
                    <a:pt x="571" y="538"/>
                  </a:cubicBezTo>
                  <a:cubicBezTo>
                    <a:pt x="527" y="573"/>
                    <a:pt x="481" y="609"/>
                    <a:pt x="438" y="657"/>
                  </a:cubicBezTo>
                  <a:cubicBezTo>
                    <a:pt x="392" y="707"/>
                    <a:pt x="349" y="728"/>
                    <a:pt x="304" y="728"/>
                  </a:cubicBezTo>
                  <a:close/>
                  <a:moveTo>
                    <a:pt x="369" y="4"/>
                  </a:moveTo>
                  <a:cubicBezTo>
                    <a:pt x="308" y="7"/>
                    <a:pt x="229" y="42"/>
                    <a:pt x="193" y="129"/>
                  </a:cubicBezTo>
                  <a:cubicBezTo>
                    <a:pt x="172" y="181"/>
                    <a:pt x="148" y="211"/>
                    <a:pt x="119" y="250"/>
                  </a:cubicBezTo>
                  <a:cubicBezTo>
                    <a:pt x="102" y="272"/>
                    <a:pt x="83" y="297"/>
                    <a:pt x="62" y="330"/>
                  </a:cubicBezTo>
                  <a:cubicBezTo>
                    <a:pt x="4" y="419"/>
                    <a:pt x="43" y="574"/>
                    <a:pt x="142" y="650"/>
                  </a:cubicBezTo>
                  <a:cubicBezTo>
                    <a:pt x="247" y="731"/>
                    <a:pt x="337" y="762"/>
                    <a:pt x="435" y="654"/>
                  </a:cubicBezTo>
                  <a:cubicBezTo>
                    <a:pt x="478" y="605"/>
                    <a:pt x="524" y="569"/>
                    <a:pt x="569" y="535"/>
                  </a:cubicBezTo>
                  <a:cubicBezTo>
                    <a:pt x="628" y="489"/>
                    <a:pt x="679" y="449"/>
                    <a:pt x="710" y="391"/>
                  </a:cubicBezTo>
                  <a:cubicBezTo>
                    <a:pt x="763" y="290"/>
                    <a:pt x="708" y="146"/>
                    <a:pt x="649" y="84"/>
                  </a:cubicBezTo>
                  <a:cubicBezTo>
                    <a:pt x="591" y="23"/>
                    <a:pt x="375" y="5"/>
                    <a:pt x="369" y="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57"/>
            <p:cNvSpPr/>
            <p:nvPr/>
          </p:nvSpPr>
          <p:spPr>
            <a:xfrm rot="-9010589">
              <a:off x="9130283" y="320572"/>
              <a:ext cx="327765" cy="266557"/>
            </a:xfrm>
            <a:custGeom>
              <a:rect b="b" l="l" r="r" t="t"/>
              <a:pathLst>
                <a:path extrusionOk="0" h="213" w="263">
                  <a:moveTo>
                    <a:pt x="128" y="211"/>
                  </a:moveTo>
                  <a:cubicBezTo>
                    <a:pt x="125" y="211"/>
                    <a:pt x="122" y="210"/>
                    <a:pt x="119" y="210"/>
                  </a:cubicBezTo>
                  <a:cubicBezTo>
                    <a:pt x="82" y="203"/>
                    <a:pt x="20" y="190"/>
                    <a:pt x="10" y="130"/>
                  </a:cubicBezTo>
                  <a:cubicBezTo>
                    <a:pt x="0" y="68"/>
                    <a:pt x="71" y="30"/>
                    <a:pt x="114" y="13"/>
                  </a:cubicBezTo>
                  <a:cubicBezTo>
                    <a:pt x="114" y="13"/>
                    <a:pt x="114" y="13"/>
                    <a:pt x="114" y="13"/>
                  </a:cubicBezTo>
                  <a:cubicBezTo>
                    <a:pt x="147" y="0"/>
                    <a:pt x="201" y="25"/>
                    <a:pt x="233" y="57"/>
                  </a:cubicBezTo>
                  <a:cubicBezTo>
                    <a:pt x="254" y="79"/>
                    <a:pt x="263" y="101"/>
                    <a:pt x="256" y="118"/>
                  </a:cubicBezTo>
                  <a:cubicBezTo>
                    <a:pt x="238" y="162"/>
                    <a:pt x="169" y="211"/>
                    <a:pt x="128" y="211"/>
                  </a:cubicBezTo>
                  <a:close/>
                  <a:moveTo>
                    <a:pt x="134" y="14"/>
                  </a:moveTo>
                  <a:cubicBezTo>
                    <a:pt x="127" y="14"/>
                    <a:pt x="121" y="15"/>
                    <a:pt x="116" y="17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74" y="34"/>
                    <a:pt x="4" y="71"/>
                    <a:pt x="14" y="130"/>
                  </a:cubicBezTo>
                  <a:cubicBezTo>
                    <a:pt x="23" y="187"/>
                    <a:pt x="84" y="199"/>
                    <a:pt x="120" y="206"/>
                  </a:cubicBezTo>
                  <a:cubicBezTo>
                    <a:pt x="159" y="213"/>
                    <a:pt x="234" y="163"/>
                    <a:pt x="252" y="117"/>
                  </a:cubicBezTo>
                  <a:cubicBezTo>
                    <a:pt x="259" y="101"/>
                    <a:pt x="250" y="80"/>
                    <a:pt x="230" y="60"/>
                  </a:cubicBezTo>
                  <a:cubicBezTo>
                    <a:pt x="205" y="35"/>
                    <a:pt x="165" y="14"/>
                    <a:pt x="134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57"/>
            <p:cNvSpPr/>
            <p:nvPr/>
          </p:nvSpPr>
          <p:spPr>
            <a:xfrm rot="-9010591">
              <a:off x="8840293" y="167758"/>
              <a:ext cx="665405" cy="665405"/>
            </a:xfrm>
            <a:custGeom>
              <a:rect b="b" l="l" r="r" t="t"/>
              <a:pathLst>
                <a:path extrusionOk="0" h="534" w="535">
                  <a:moveTo>
                    <a:pt x="183" y="533"/>
                  </a:moveTo>
                  <a:cubicBezTo>
                    <a:pt x="179" y="533"/>
                    <a:pt x="175" y="532"/>
                    <a:pt x="171" y="532"/>
                  </a:cubicBezTo>
                  <a:cubicBezTo>
                    <a:pt x="116" y="525"/>
                    <a:pt x="0" y="417"/>
                    <a:pt x="7" y="351"/>
                  </a:cubicBezTo>
                  <a:cubicBezTo>
                    <a:pt x="17" y="262"/>
                    <a:pt x="64" y="213"/>
                    <a:pt x="95" y="181"/>
                  </a:cubicBezTo>
                  <a:cubicBezTo>
                    <a:pt x="136" y="138"/>
                    <a:pt x="160" y="109"/>
                    <a:pt x="207" y="41"/>
                  </a:cubicBezTo>
                  <a:cubicBezTo>
                    <a:pt x="221" y="20"/>
                    <a:pt x="246" y="8"/>
                    <a:pt x="281" y="5"/>
                  </a:cubicBezTo>
                  <a:cubicBezTo>
                    <a:pt x="344" y="0"/>
                    <a:pt x="432" y="29"/>
                    <a:pt x="468" y="67"/>
                  </a:cubicBezTo>
                  <a:cubicBezTo>
                    <a:pt x="516" y="117"/>
                    <a:pt x="535" y="230"/>
                    <a:pt x="502" y="271"/>
                  </a:cubicBezTo>
                  <a:cubicBezTo>
                    <a:pt x="486" y="291"/>
                    <a:pt x="456" y="324"/>
                    <a:pt x="424" y="360"/>
                  </a:cubicBezTo>
                  <a:cubicBezTo>
                    <a:pt x="394" y="392"/>
                    <a:pt x="363" y="426"/>
                    <a:pt x="344" y="450"/>
                  </a:cubicBezTo>
                  <a:cubicBezTo>
                    <a:pt x="305" y="497"/>
                    <a:pt x="234" y="533"/>
                    <a:pt x="183" y="533"/>
                  </a:cubicBezTo>
                  <a:close/>
                  <a:moveTo>
                    <a:pt x="297" y="9"/>
                  </a:moveTo>
                  <a:cubicBezTo>
                    <a:pt x="292" y="9"/>
                    <a:pt x="286" y="9"/>
                    <a:pt x="281" y="9"/>
                  </a:cubicBezTo>
                  <a:cubicBezTo>
                    <a:pt x="248" y="12"/>
                    <a:pt x="224" y="24"/>
                    <a:pt x="210" y="43"/>
                  </a:cubicBezTo>
                  <a:cubicBezTo>
                    <a:pt x="163" y="112"/>
                    <a:pt x="139" y="141"/>
                    <a:pt x="98" y="183"/>
                  </a:cubicBezTo>
                  <a:cubicBezTo>
                    <a:pt x="67" y="216"/>
                    <a:pt x="21" y="264"/>
                    <a:pt x="12" y="351"/>
                  </a:cubicBezTo>
                  <a:cubicBezTo>
                    <a:pt x="5" y="415"/>
                    <a:pt x="119" y="521"/>
                    <a:pt x="171" y="528"/>
                  </a:cubicBezTo>
                  <a:cubicBezTo>
                    <a:pt x="222" y="534"/>
                    <a:pt x="299" y="497"/>
                    <a:pt x="341" y="447"/>
                  </a:cubicBezTo>
                  <a:cubicBezTo>
                    <a:pt x="360" y="424"/>
                    <a:pt x="391" y="390"/>
                    <a:pt x="421" y="357"/>
                  </a:cubicBezTo>
                  <a:cubicBezTo>
                    <a:pt x="453" y="322"/>
                    <a:pt x="483" y="288"/>
                    <a:pt x="499" y="268"/>
                  </a:cubicBezTo>
                  <a:cubicBezTo>
                    <a:pt x="529" y="232"/>
                    <a:pt x="516" y="123"/>
                    <a:pt x="465" y="70"/>
                  </a:cubicBezTo>
                  <a:cubicBezTo>
                    <a:pt x="436" y="39"/>
                    <a:pt x="363" y="9"/>
                    <a:pt x="297" y="9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57"/>
            <p:cNvSpPr/>
            <p:nvPr/>
          </p:nvSpPr>
          <p:spPr>
            <a:xfrm rot="-9010592">
              <a:off x="8618135" y="-356342"/>
              <a:ext cx="1328833" cy="1593416"/>
            </a:xfrm>
            <a:custGeom>
              <a:rect b="b" l="l" r="r" t="t"/>
              <a:pathLst>
                <a:path extrusionOk="0" h="1278" w="1068">
                  <a:moveTo>
                    <a:pt x="352" y="1268"/>
                  </a:moveTo>
                  <a:cubicBezTo>
                    <a:pt x="320" y="1268"/>
                    <a:pt x="292" y="1258"/>
                    <a:pt x="270" y="1247"/>
                  </a:cubicBezTo>
                  <a:cubicBezTo>
                    <a:pt x="208" y="1215"/>
                    <a:pt x="165" y="1155"/>
                    <a:pt x="162" y="1117"/>
                  </a:cubicBezTo>
                  <a:cubicBezTo>
                    <a:pt x="157" y="1070"/>
                    <a:pt x="116" y="967"/>
                    <a:pt x="77" y="868"/>
                  </a:cubicBezTo>
                  <a:cubicBezTo>
                    <a:pt x="60" y="823"/>
                    <a:pt x="43" y="781"/>
                    <a:pt x="30" y="745"/>
                  </a:cubicBezTo>
                  <a:cubicBezTo>
                    <a:pt x="0" y="662"/>
                    <a:pt x="46" y="568"/>
                    <a:pt x="162" y="475"/>
                  </a:cubicBezTo>
                  <a:cubicBezTo>
                    <a:pt x="220" y="429"/>
                    <a:pt x="310" y="297"/>
                    <a:pt x="321" y="195"/>
                  </a:cubicBezTo>
                  <a:cubicBezTo>
                    <a:pt x="330" y="100"/>
                    <a:pt x="442" y="58"/>
                    <a:pt x="510" y="33"/>
                  </a:cubicBezTo>
                  <a:cubicBezTo>
                    <a:pt x="515" y="31"/>
                    <a:pt x="521" y="29"/>
                    <a:pt x="526" y="27"/>
                  </a:cubicBezTo>
                  <a:cubicBezTo>
                    <a:pt x="594" y="0"/>
                    <a:pt x="888" y="104"/>
                    <a:pt x="957" y="179"/>
                  </a:cubicBezTo>
                  <a:cubicBezTo>
                    <a:pt x="1026" y="256"/>
                    <a:pt x="1040" y="366"/>
                    <a:pt x="1054" y="473"/>
                  </a:cubicBezTo>
                  <a:cubicBezTo>
                    <a:pt x="1068" y="582"/>
                    <a:pt x="964" y="810"/>
                    <a:pt x="863" y="894"/>
                  </a:cubicBezTo>
                  <a:cubicBezTo>
                    <a:pt x="835" y="917"/>
                    <a:pt x="800" y="948"/>
                    <a:pt x="760" y="984"/>
                  </a:cubicBezTo>
                  <a:cubicBezTo>
                    <a:pt x="657" y="1076"/>
                    <a:pt x="529" y="1190"/>
                    <a:pt x="434" y="1245"/>
                  </a:cubicBezTo>
                  <a:cubicBezTo>
                    <a:pt x="405" y="1262"/>
                    <a:pt x="377" y="1268"/>
                    <a:pt x="352" y="1268"/>
                  </a:cubicBezTo>
                  <a:close/>
                  <a:moveTo>
                    <a:pt x="555" y="27"/>
                  </a:moveTo>
                  <a:cubicBezTo>
                    <a:pt x="543" y="27"/>
                    <a:pt x="534" y="28"/>
                    <a:pt x="527" y="31"/>
                  </a:cubicBezTo>
                  <a:cubicBezTo>
                    <a:pt x="522" y="33"/>
                    <a:pt x="517" y="35"/>
                    <a:pt x="511" y="37"/>
                  </a:cubicBezTo>
                  <a:cubicBezTo>
                    <a:pt x="445" y="62"/>
                    <a:pt x="334" y="103"/>
                    <a:pt x="325" y="195"/>
                  </a:cubicBezTo>
                  <a:cubicBezTo>
                    <a:pt x="314" y="299"/>
                    <a:pt x="223" y="432"/>
                    <a:pt x="165" y="479"/>
                  </a:cubicBezTo>
                  <a:cubicBezTo>
                    <a:pt x="50" y="570"/>
                    <a:pt x="5" y="662"/>
                    <a:pt x="34" y="744"/>
                  </a:cubicBezTo>
                  <a:cubicBezTo>
                    <a:pt x="47" y="779"/>
                    <a:pt x="64" y="821"/>
                    <a:pt x="81" y="866"/>
                  </a:cubicBezTo>
                  <a:cubicBezTo>
                    <a:pt x="120" y="966"/>
                    <a:pt x="161" y="1069"/>
                    <a:pt x="166" y="1116"/>
                  </a:cubicBezTo>
                  <a:cubicBezTo>
                    <a:pt x="169" y="1153"/>
                    <a:pt x="211" y="1212"/>
                    <a:pt x="272" y="1243"/>
                  </a:cubicBezTo>
                  <a:cubicBezTo>
                    <a:pt x="310" y="1263"/>
                    <a:pt x="368" y="1278"/>
                    <a:pt x="432" y="1241"/>
                  </a:cubicBezTo>
                  <a:cubicBezTo>
                    <a:pt x="527" y="1187"/>
                    <a:pt x="654" y="1073"/>
                    <a:pt x="757" y="981"/>
                  </a:cubicBezTo>
                  <a:cubicBezTo>
                    <a:pt x="798" y="945"/>
                    <a:pt x="832" y="914"/>
                    <a:pt x="860" y="891"/>
                  </a:cubicBezTo>
                  <a:cubicBezTo>
                    <a:pt x="961" y="808"/>
                    <a:pt x="1064" y="581"/>
                    <a:pt x="1050" y="474"/>
                  </a:cubicBezTo>
                  <a:cubicBezTo>
                    <a:pt x="1036" y="367"/>
                    <a:pt x="1022" y="257"/>
                    <a:pt x="954" y="182"/>
                  </a:cubicBezTo>
                  <a:cubicBezTo>
                    <a:pt x="916" y="141"/>
                    <a:pt x="818" y="96"/>
                    <a:pt x="739" y="69"/>
                  </a:cubicBezTo>
                  <a:cubicBezTo>
                    <a:pt x="662" y="42"/>
                    <a:pt x="595" y="27"/>
                    <a:pt x="555" y="2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62" name="Google Shape;662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9094661">
            <a:off x="6764926" y="-164403"/>
            <a:ext cx="750221" cy="786213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57"/>
          <p:cNvSpPr/>
          <p:nvPr/>
        </p:nvSpPr>
        <p:spPr>
          <a:xfrm rot="-9010592">
            <a:off x="6365492" y="-785882"/>
            <a:ext cx="1777042" cy="1792839"/>
          </a:xfrm>
          <a:custGeom>
            <a:rect b="b" l="l" r="r" t="t"/>
            <a:pathLst>
              <a:path extrusionOk="0" h="1439" w="1428">
                <a:moveTo>
                  <a:pt x="527" y="1417"/>
                </a:moveTo>
                <a:cubicBezTo>
                  <a:pt x="397" y="1417"/>
                  <a:pt x="261" y="1399"/>
                  <a:pt x="201" y="1375"/>
                </a:cubicBezTo>
                <a:cubicBezTo>
                  <a:pt x="106" y="1337"/>
                  <a:pt x="151" y="1168"/>
                  <a:pt x="184" y="1044"/>
                </a:cubicBezTo>
                <a:cubicBezTo>
                  <a:pt x="190" y="1021"/>
                  <a:pt x="195" y="1000"/>
                  <a:pt x="200" y="981"/>
                </a:cubicBezTo>
                <a:cubicBezTo>
                  <a:pt x="213" y="922"/>
                  <a:pt x="157" y="837"/>
                  <a:pt x="103" y="754"/>
                </a:cubicBezTo>
                <a:cubicBezTo>
                  <a:pt x="52" y="677"/>
                  <a:pt x="0" y="597"/>
                  <a:pt x="0" y="535"/>
                </a:cubicBezTo>
                <a:cubicBezTo>
                  <a:pt x="0" y="410"/>
                  <a:pt x="187" y="349"/>
                  <a:pt x="305" y="341"/>
                </a:cubicBezTo>
                <a:cubicBezTo>
                  <a:pt x="406" y="334"/>
                  <a:pt x="480" y="287"/>
                  <a:pt x="569" y="176"/>
                </a:cubicBezTo>
                <a:cubicBezTo>
                  <a:pt x="612" y="122"/>
                  <a:pt x="712" y="67"/>
                  <a:pt x="825" y="35"/>
                </a:cubicBezTo>
                <a:cubicBezTo>
                  <a:pt x="946" y="0"/>
                  <a:pt x="1047" y="2"/>
                  <a:pt x="1096" y="39"/>
                </a:cubicBezTo>
                <a:cubicBezTo>
                  <a:pt x="1157" y="85"/>
                  <a:pt x="1357" y="246"/>
                  <a:pt x="1348" y="362"/>
                </a:cubicBezTo>
                <a:cubicBezTo>
                  <a:pt x="1341" y="460"/>
                  <a:pt x="1377" y="730"/>
                  <a:pt x="1414" y="852"/>
                </a:cubicBezTo>
                <a:cubicBezTo>
                  <a:pt x="1428" y="897"/>
                  <a:pt x="1419" y="947"/>
                  <a:pt x="1389" y="998"/>
                </a:cubicBezTo>
                <a:cubicBezTo>
                  <a:pt x="1346" y="1071"/>
                  <a:pt x="1265" y="1130"/>
                  <a:pt x="1188" y="1146"/>
                </a:cubicBezTo>
                <a:cubicBezTo>
                  <a:pt x="1057" y="1173"/>
                  <a:pt x="894" y="1294"/>
                  <a:pt x="808" y="1364"/>
                </a:cubicBezTo>
                <a:cubicBezTo>
                  <a:pt x="761" y="1402"/>
                  <a:pt x="647" y="1417"/>
                  <a:pt x="527" y="1417"/>
                </a:cubicBezTo>
                <a:close/>
                <a:moveTo>
                  <a:pt x="983" y="14"/>
                </a:moveTo>
                <a:cubicBezTo>
                  <a:pt x="843" y="14"/>
                  <a:pt x="641" y="93"/>
                  <a:pt x="572" y="178"/>
                </a:cubicBezTo>
                <a:cubicBezTo>
                  <a:pt x="482" y="291"/>
                  <a:pt x="407" y="338"/>
                  <a:pt x="305" y="345"/>
                </a:cubicBezTo>
                <a:cubicBezTo>
                  <a:pt x="189" y="353"/>
                  <a:pt x="4" y="412"/>
                  <a:pt x="4" y="535"/>
                </a:cubicBezTo>
                <a:cubicBezTo>
                  <a:pt x="4" y="596"/>
                  <a:pt x="56" y="675"/>
                  <a:pt x="106" y="752"/>
                </a:cubicBezTo>
                <a:cubicBezTo>
                  <a:pt x="163" y="839"/>
                  <a:pt x="217" y="922"/>
                  <a:pt x="204" y="982"/>
                </a:cubicBezTo>
                <a:cubicBezTo>
                  <a:pt x="199" y="1001"/>
                  <a:pt x="194" y="1022"/>
                  <a:pt x="188" y="1045"/>
                </a:cubicBezTo>
                <a:cubicBezTo>
                  <a:pt x="155" y="1167"/>
                  <a:pt x="111" y="1335"/>
                  <a:pt x="202" y="1371"/>
                </a:cubicBezTo>
                <a:cubicBezTo>
                  <a:pt x="317" y="1417"/>
                  <a:pt x="709" y="1439"/>
                  <a:pt x="806" y="1360"/>
                </a:cubicBezTo>
                <a:cubicBezTo>
                  <a:pt x="891" y="1291"/>
                  <a:pt x="1055" y="1169"/>
                  <a:pt x="1187" y="1142"/>
                </a:cubicBezTo>
                <a:cubicBezTo>
                  <a:pt x="1263" y="1126"/>
                  <a:pt x="1343" y="1067"/>
                  <a:pt x="1386" y="995"/>
                </a:cubicBezTo>
                <a:cubicBezTo>
                  <a:pt x="1406" y="961"/>
                  <a:pt x="1427" y="908"/>
                  <a:pt x="1410" y="853"/>
                </a:cubicBezTo>
                <a:cubicBezTo>
                  <a:pt x="1373" y="731"/>
                  <a:pt x="1337" y="460"/>
                  <a:pt x="1344" y="361"/>
                </a:cubicBezTo>
                <a:cubicBezTo>
                  <a:pt x="1352" y="248"/>
                  <a:pt x="1154" y="88"/>
                  <a:pt x="1094" y="42"/>
                </a:cubicBezTo>
                <a:cubicBezTo>
                  <a:pt x="1068" y="23"/>
                  <a:pt x="1029" y="14"/>
                  <a:pt x="983" y="14"/>
                </a:cubicBezTo>
                <a:close/>
              </a:path>
            </a:pathLst>
          </a:custGeom>
          <a:solidFill>
            <a:srgbClr val="FFFFFF">
              <a:alpha val="20784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57"/>
          <p:cNvSpPr/>
          <p:nvPr/>
        </p:nvSpPr>
        <p:spPr>
          <a:xfrm rot="-9010588">
            <a:off x="6519844" y="-268928"/>
            <a:ext cx="1174824" cy="1020815"/>
          </a:xfrm>
          <a:custGeom>
            <a:rect b="b" l="l" r="r" t="t"/>
            <a:pathLst>
              <a:path extrusionOk="0" h="819" w="943">
                <a:moveTo>
                  <a:pt x="448" y="775"/>
                </a:moveTo>
                <a:cubicBezTo>
                  <a:pt x="266" y="775"/>
                  <a:pt x="86" y="619"/>
                  <a:pt x="47" y="583"/>
                </a:cubicBezTo>
                <a:cubicBezTo>
                  <a:pt x="15" y="553"/>
                  <a:pt x="0" y="422"/>
                  <a:pt x="2" y="375"/>
                </a:cubicBezTo>
                <a:cubicBezTo>
                  <a:pt x="6" y="300"/>
                  <a:pt x="107" y="234"/>
                  <a:pt x="236" y="223"/>
                </a:cubicBezTo>
                <a:cubicBezTo>
                  <a:pt x="360" y="212"/>
                  <a:pt x="455" y="58"/>
                  <a:pt x="456" y="56"/>
                </a:cubicBezTo>
                <a:cubicBezTo>
                  <a:pt x="457" y="56"/>
                  <a:pt x="457" y="56"/>
                  <a:pt x="457" y="56"/>
                </a:cubicBezTo>
                <a:cubicBezTo>
                  <a:pt x="495" y="18"/>
                  <a:pt x="543" y="0"/>
                  <a:pt x="600" y="4"/>
                </a:cubicBezTo>
                <a:cubicBezTo>
                  <a:pt x="703" y="10"/>
                  <a:pt x="813" y="86"/>
                  <a:pt x="869" y="158"/>
                </a:cubicBezTo>
                <a:cubicBezTo>
                  <a:pt x="943" y="255"/>
                  <a:pt x="923" y="352"/>
                  <a:pt x="905" y="437"/>
                </a:cubicBezTo>
                <a:cubicBezTo>
                  <a:pt x="902" y="450"/>
                  <a:pt x="900" y="462"/>
                  <a:pt x="897" y="474"/>
                </a:cubicBezTo>
                <a:cubicBezTo>
                  <a:pt x="879" y="571"/>
                  <a:pt x="736" y="706"/>
                  <a:pt x="526" y="765"/>
                </a:cubicBezTo>
                <a:cubicBezTo>
                  <a:pt x="500" y="772"/>
                  <a:pt x="474" y="775"/>
                  <a:pt x="448" y="775"/>
                </a:cubicBezTo>
                <a:close/>
                <a:moveTo>
                  <a:pt x="460" y="58"/>
                </a:moveTo>
                <a:cubicBezTo>
                  <a:pt x="456" y="65"/>
                  <a:pt x="361" y="217"/>
                  <a:pt x="236" y="227"/>
                </a:cubicBezTo>
                <a:cubicBezTo>
                  <a:pt x="111" y="238"/>
                  <a:pt x="10" y="303"/>
                  <a:pt x="7" y="375"/>
                </a:cubicBezTo>
                <a:cubicBezTo>
                  <a:pt x="4" y="421"/>
                  <a:pt x="19" y="552"/>
                  <a:pt x="50" y="580"/>
                </a:cubicBezTo>
                <a:cubicBezTo>
                  <a:pt x="77" y="605"/>
                  <a:pt x="317" y="819"/>
                  <a:pt x="525" y="761"/>
                </a:cubicBezTo>
                <a:cubicBezTo>
                  <a:pt x="733" y="702"/>
                  <a:pt x="876" y="569"/>
                  <a:pt x="893" y="474"/>
                </a:cubicBezTo>
                <a:cubicBezTo>
                  <a:pt x="896" y="461"/>
                  <a:pt x="898" y="449"/>
                  <a:pt x="901" y="436"/>
                </a:cubicBezTo>
                <a:cubicBezTo>
                  <a:pt x="919" y="352"/>
                  <a:pt x="939" y="256"/>
                  <a:pt x="865" y="161"/>
                </a:cubicBezTo>
                <a:cubicBezTo>
                  <a:pt x="811" y="90"/>
                  <a:pt x="702" y="14"/>
                  <a:pt x="600" y="8"/>
                </a:cubicBezTo>
                <a:cubicBezTo>
                  <a:pt x="544" y="4"/>
                  <a:pt x="497" y="21"/>
                  <a:pt x="460" y="58"/>
                </a:cubicBezTo>
                <a:close/>
              </a:path>
            </a:pathLst>
          </a:custGeom>
          <a:solidFill>
            <a:srgbClr val="FFFFFF">
              <a:alpha val="20784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57"/>
          <p:cNvSpPr/>
          <p:nvPr/>
        </p:nvSpPr>
        <p:spPr>
          <a:xfrm rot="-9010590">
            <a:off x="7560520" y="-418168"/>
            <a:ext cx="499547" cy="375153"/>
          </a:xfrm>
          <a:custGeom>
            <a:rect b="b" l="l" r="r" t="t"/>
            <a:pathLst>
              <a:path extrusionOk="0" h="302" w="401">
                <a:moveTo>
                  <a:pt x="282" y="284"/>
                </a:moveTo>
                <a:cubicBezTo>
                  <a:pt x="187" y="284"/>
                  <a:pt x="59" y="256"/>
                  <a:pt x="26" y="240"/>
                </a:cubicBezTo>
                <a:cubicBezTo>
                  <a:pt x="14" y="234"/>
                  <a:pt x="6" y="220"/>
                  <a:pt x="4" y="199"/>
                </a:cubicBezTo>
                <a:cubicBezTo>
                  <a:pt x="0" y="151"/>
                  <a:pt x="27" y="73"/>
                  <a:pt x="74" y="37"/>
                </a:cubicBezTo>
                <a:cubicBezTo>
                  <a:pt x="123" y="0"/>
                  <a:pt x="192" y="35"/>
                  <a:pt x="253" y="66"/>
                </a:cubicBezTo>
                <a:cubicBezTo>
                  <a:pt x="272" y="76"/>
                  <a:pt x="291" y="85"/>
                  <a:pt x="308" y="92"/>
                </a:cubicBezTo>
                <a:cubicBezTo>
                  <a:pt x="356" y="111"/>
                  <a:pt x="396" y="163"/>
                  <a:pt x="399" y="209"/>
                </a:cubicBezTo>
                <a:cubicBezTo>
                  <a:pt x="401" y="236"/>
                  <a:pt x="390" y="257"/>
                  <a:pt x="368" y="269"/>
                </a:cubicBezTo>
                <a:cubicBezTo>
                  <a:pt x="349" y="280"/>
                  <a:pt x="318" y="284"/>
                  <a:pt x="282" y="284"/>
                </a:cubicBezTo>
                <a:close/>
                <a:moveTo>
                  <a:pt x="124" y="25"/>
                </a:moveTo>
                <a:cubicBezTo>
                  <a:pt x="107" y="25"/>
                  <a:pt x="91" y="29"/>
                  <a:pt x="76" y="40"/>
                </a:cubicBezTo>
                <a:cubicBezTo>
                  <a:pt x="31" y="75"/>
                  <a:pt x="4" y="152"/>
                  <a:pt x="9" y="199"/>
                </a:cubicBezTo>
                <a:cubicBezTo>
                  <a:pt x="10" y="212"/>
                  <a:pt x="14" y="229"/>
                  <a:pt x="28" y="236"/>
                </a:cubicBezTo>
                <a:cubicBezTo>
                  <a:pt x="72" y="258"/>
                  <a:pt x="301" y="302"/>
                  <a:pt x="366" y="266"/>
                </a:cubicBezTo>
                <a:cubicBezTo>
                  <a:pt x="392" y="251"/>
                  <a:pt x="396" y="227"/>
                  <a:pt x="395" y="210"/>
                </a:cubicBezTo>
                <a:cubicBezTo>
                  <a:pt x="392" y="165"/>
                  <a:pt x="353" y="114"/>
                  <a:pt x="307" y="96"/>
                </a:cubicBezTo>
                <a:cubicBezTo>
                  <a:pt x="307" y="96"/>
                  <a:pt x="307" y="96"/>
                  <a:pt x="307" y="96"/>
                </a:cubicBezTo>
                <a:cubicBezTo>
                  <a:pt x="289" y="89"/>
                  <a:pt x="270" y="79"/>
                  <a:pt x="251" y="69"/>
                </a:cubicBezTo>
                <a:cubicBezTo>
                  <a:pt x="207" y="47"/>
                  <a:pt x="163" y="25"/>
                  <a:pt x="124" y="25"/>
                </a:cubicBezTo>
                <a:close/>
              </a:path>
            </a:pathLst>
          </a:custGeom>
          <a:solidFill>
            <a:srgbClr val="FFFFFF">
              <a:alpha val="20784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57"/>
          <p:cNvSpPr/>
          <p:nvPr/>
        </p:nvSpPr>
        <p:spPr>
          <a:xfrm rot="-9010591">
            <a:off x="8708191" y="34095"/>
            <a:ext cx="955654" cy="947757"/>
          </a:xfrm>
          <a:custGeom>
            <a:rect b="b" l="l" r="r" t="t"/>
            <a:pathLst>
              <a:path extrusionOk="0" h="762" w="768">
                <a:moveTo>
                  <a:pt x="304" y="728"/>
                </a:moveTo>
                <a:cubicBezTo>
                  <a:pt x="252" y="728"/>
                  <a:pt x="198" y="698"/>
                  <a:pt x="139" y="653"/>
                </a:cubicBezTo>
                <a:cubicBezTo>
                  <a:pt x="39" y="576"/>
                  <a:pt x="0" y="418"/>
                  <a:pt x="58" y="328"/>
                </a:cubicBezTo>
                <a:cubicBezTo>
                  <a:pt x="80" y="295"/>
                  <a:pt x="99" y="270"/>
                  <a:pt x="115" y="248"/>
                </a:cubicBezTo>
                <a:cubicBezTo>
                  <a:pt x="145" y="209"/>
                  <a:pt x="168" y="178"/>
                  <a:pt x="189" y="128"/>
                </a:cubicBezTo>
                <a:cubicBezTo>
                  <a:pt x="226" y="39"/>
                  <a:pt x="306" y="3"/>
                  <a:pt x="369" y="0"/>
                </a:cubicBezTo>
                <a:cubicBezTo>
                  <a:pt x="369" y="0"/>
                  <a:pt x="369" y="0"/>
                  <a:pt x="369" y="0"/>
                </a:cubicBezTo>
                <a:cubicBezTo>
                  <a:pt x="369" y="0"/>
                  <a:pt x="369" y="0"/>
                  <a:pt x="369" y="0"/>
                </a:cubicBezTo>
                <a:cubicBezTo>
                  <a:pt x="378" y="1"/>
                  <a:pt x="592" y="19"/>
                  <a:pt x="652" y="82"/>
                </a:cubicBezTo>
                <a:cubicBezTo>
                  <a:pt x="713" y="145"/>
                  <a:pt x="768" y="289"/>
                  <a:pt x="713" y="393"/>
                </a:cubicBezTo>
                <a:cubicBezTo>
                  <a:pt x="682" y="451"/>
                  <a:pt x="628" y="493"/>
                  <a:pt x="571" y="538"/>
                </a:cubicBezTo>
                <a:cubicBezTo>
                  <a:pt x="527" y="573"/>
                  <a:pt x="481" y="609"/>
                  <a:pt x="438" y="657"/>
                </a:cubicBezTo>
                <a:cubicBezTo>
                  <a:pt x="392" y="707"/>
                  <a:pt x="349" y="728"/>
                  <a:pt x="304" y="728"/>
                </a:cubicBezTo>
                <a:close/>
                <a:moveTo>
                  <a:pt x="369" y="4"/>
                </a:moveTo>
                <a:cubicBezTo>
                  <a:pt x="308" y="7"/>
                  <a:pt x="229" y="42"/>
                  <a:pt x="193" y="129"/>
                </a:cubicBezTo>
                <a:cubicBezTo>
                  <a:pt x="172" y="181"/>
                  <a:pt x="148" y="211"/>
                  <a:pt x="119" y="250"/>
                </a:cubicBezTo>
                <a:cubicBezTo>
                  <a:pt x="102" y="272"/>
                  <a:pt x="83" y="297"/>
                  <a:pt x="62" y="330"/>
                </a:cubicBezTo>
                <a:cubicBezTo>
                  <a:pt x="4" y="419"/>
                  <a:pt x="43" y="574"/>
                  <a:pt x="142" y="650"/>
                </a:cubicBezTo>
                <a:cubicBezTo>
                  <a:pt x="247" y="731"/>
                  <a:pt x="337" y="762"/>
                  <a:pt x="435" y="654"/>
                </a:cubicBezTo>
                <a:cubicBezTo>
                  <a:pt x="478" y="605"/>
                  <a:pt x="524" y="569"/>
                  <a:pt x="569" y="535"/>
                </a:cubicBezTo>
                <a:cubicBezTo>
                  <a:pt x="628" y="489"/>
                  <a:pt x="679" y="449"/>
                  <a:pt x="710" y="391"/>
                </a:cubicBezTo>
                <a:cubicBezTo>
                  <a:pt x="763" y="290"/>
                  <a:pt x="708" y="146"/>
                  <a:pt x="649" y="84"/>
                </a:cubicBezTo>
                <a:cubicBezTo>
                  <a:pt x="591" y="23"/>
                  <a:pt x="375" y="5"/>
                  <a:pt x="369" y="4"/>
                </a:cubicBezTo>
                <a:close/>
              </a:path>
            </a:pathLst>
          </a:custGeom>
          <a:solidFill>
            <a:srgbClr val="FFFFFF">
              <a:alpha val="20784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57"/>
          <p:cNvSpPr/>
          <p:nvPr/>
        </p:nvSpPr>
        <p:spPr>
          <a:xfrm rot="-9010589">
            <a:off x="9151233" y="351972"/>
            <a:ext cx="327765" cy="266557"/>
          </a:xfrm>
          <a:custGeom>
            <a:rect b="b" l="l" r="r" t="t"/>
            <a:pathLst>
              <a:path extrusionOk="0" h="213" w="263">
                <a:moveTo>
                  <a:pt x="128" y="211"/>
                </a:moveTo>
                <a:cubicBezTo>
                  <a:pt x="125" y="211"/>
                  <a:pt x="122" y="210"/>
                  <a:pt x="119" y="210"/>
                </a:cubicBezTo>
                <a:cubicBezTo>
                  <a:pt x="82" y="203"/>
                  <a:pt x="20" y="190"/>
                  <a:pt x="10" y="130"/>
                </a:cubicBezTo>
                <a:cubicBezTo>
                  <a:pt x="0" y="68"/>
                  <a:pt x="71" y="30"/>
                  <a:pt x="114" y="13"/>
                </a:cubicBezTo>
                <a:cubicBezTo>
                  <a:pt x="114" y="13"/>
                  <a:pt x="114" y="13"/>
                  <a:pt x="114" y="13"/>
                </a:cubicBezTo>
                <a:cubicBezTo>
                  <a:pt x="147" y="0"/>
                  <a:pt x="201" y="25"/>
                  <a:pt x="233" y="57"/>
                </a:cubicBezTo>
                <a:cubicBezTo>
                  <a:pt x="254" y="79"/>
                  <a:pt x="263" y="101"/>
                  <a:pt x="256" y="118"/>
                </a:cubicBezTo>
                <a:cubicBezTo>
                  <a:pt x="238" y="162"/>
                  <a:pt x="169" y="211"/>
                  <a:pt x="128" y="211"/>
                </a:cubicBezTo>
                <a:close/>
                <a:moveTo>
                  <a:pt x="134" y="14"/>
                </a:moveTo>
                <a:cubicBezTo>
                  <a:pt x="127" y="14"/>
                  <a:pt x="121" y="15"/>
                  <a:pt x="116" y="17"/>
                </a:cubicBezTo>
                <a:cubicBezTo>
                  <a:pt x="116" y="17"/>
                  <a:pt x="116" y="17"/>
                  <a:pt x="116" y="17"/>
                </a:cubicBezTo>
                <a:cubicBezTo>
                  <a:pt x="74" y="34"/>
                  <a:pt x="4" y="71"/>
                  <a:pt x="14" y="130"/>
                </a:cubicBezTo>
                <a:cubicBezTo>
                  <a:pt x="23" y="187"/>
                  <a:pt x="84" y="199"/>
                  <a:pt x="120" y="206"/>
                </a:cubicBezTo>
                <a:cubicBezTo>
                  <a:pt x="159" y="213"/>
                  <a:pt x="234" y="163"/>
                  <a:pt x="252" y="117"/>
                </a:cubicBezTo>
                <a:cubicBezTo>
                  <a:pt x="259" y="101"/>
                  <a:pt x="250" y="80"/>
                  <a:pt x="230" y="60"/>
                </a:cubicBezTo>
                <a:cubicBezTo>
                  <a:pt x="205" y="35"/>
                  <a:pt x="165" y="14"/>
                  <a:pt x="134" y="14"/>
                </a:cubicBezTo>
                <a:close/>
              </a:path>
            </a:pathLst>
          </a:custGeom>
          <a:solidFill>
            <a:srgbClr val="FFFFFF">
              <a:alpha val="20784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57"/>
          <p:cNvSpPr/>
          <p:nvPr/>
        </p:nvSpPr>
        <p:spPr>
          <a:xfrm rot="-9010591">
            <a:off x="8861243" y="199158"/>
            <a:ext cx="665405" cy="665405"/>
          </a:xfrm>
          <a:custGeom>
            <a:rect b="b" l="l" r="r" t="t"/>
            <a:pathLst>
              <a:path extrusionOk="0" h="534" w="535">
                <a:moveTo>
                  <a:pt x="183" y="533"/>
                </a:moveTo>
                <a:cubicBezTo>
                  <a:pt x="179" y="533"/>
                  <a:pt x="175" y="532"/>
                  <a:pt x="171" y="532"/>
                </a:cubicBezTo>
                <a:cubicBezTo>
                  <a:pt x="116" y="525"/>
                  <a:pt x="0" y="417"/>
                  <a:pt x="7" y="351"/>
                </a:cubicBezTo>
                <a:cubicBezTo>
                  <a:pt x="17" y="262"/>
                  <a:pt x="64" y="213"/>
                  <a:pt x="95" y="181"/>
                </a:cubicBezTo>
                <a:cubicBezTo>
                  <a:pt x="136" y="138"/>
                  <a:pt x="160" y="109"/>
                  <a:pt x="207" y="41"/>
                </a:cubicBezTo>
                <a:cubicBezTo>
                  <a:pt x="221" y="20"/>
                  <a:pt x="246" y="8"/>
                  <a:pt x="281" y="5"/>
                </a:cubicBezTo>
                <a:cubicBezTo>
                  <a:pt x="344" y="0"/>
                  <a:pt x="432" y="29"/>
                  <a:pt x="468" y="67"/>
                </a:cubicBezTo>
                <a:cubicBezTo>
                  <a:pt x="516" y="117"/>
                  <a:pt x="535" y="230"/>
                  <a:pt x="502" y="271"/>
                </a:cubicBezTo>
                <a:cubicBezTo>
                  <a:pt x="486" y="291"/>
                  <a:pt x="456" y="324"/>
                  <a:pt x="424" y="360"/>
                </a:cubicBezTo>
                <a:cubicBezTo>
                  <a:pt x="394" y="392"/>
                  <a:pt x="363" y="426"/>
                  <a:pt x="344" y="450"/>
                </a:cubicBezTo>
                <a:cubicBezTo>
                  <a:pt x="305" y="497"/>
                  <a:pt x="234" y="533"/>
                  <a:pt x="183" y="533"/>
                </a:cubicBezTo>
                <a:close/>
                <a:moveTo>
                  <a:pt x="297" y="9"/>
                </a:moveTo>
                <a:cubicBezTo>
                  <a:pt x="292" y="9"/>
                  <a:pt x="286" y="9"/>
                  <a:pt x="281" y="9"/>
                </a:cubicBezTo>
                <a:cubicBezTo>
                  <a:pt x="248" y="12"/>
                  <a:pt x="224" y="24"/>
                  <a:pt x="210" y="43"/>
                </a:cubicBezTo>
                <a:cubicBezTo>
                  <a:pt x="163" y="112"/>
                  <a:pt x="139" y="141"/>
                  <a:pt x="98" y="183"/>
                </a:cubicBezTo>
                <a:cubicBezTo>
                  <a:pt x="67" y="216"/>
                  <a:pt x="21" y="264"/>
                  <a:pt x="12" y="351"/>
                </a:cubicBezTo>
                <a:cubicBezTo>
                  <a:pt x="5" y="415"/>
                  <a:pt x="119" y="521"/>
                  <a:pt x="171" y="528"/>
                </a:cubicBezTo>
                <a:cubicBezTo>
                  <a:pt x="222" y="534"/>
                  <a:pt x="299" y="497"/>
                  <a:pt x="341" y="447"/>
                </a:cubicBezTo>
                <a:cubicBezTo>
                  <a:pt x="360" y="424"/>
                  <a:pt x="391" y="390"/>
                  <a:pt x="421" y="357"/>
                </a:cubicBezTo>
                <a:cubicBezTo>
                  <a:pt x="453" y="322"/>
                  <a:pt x="483" y="288"/>
                  <a:pt x="499" y="268"/>
                </a:cubicBezTo>
                <a:cubicBezTo>
                  <a:pt x="529" y="232"/>
                  <a:pt x="516" y="123"/>
                  <a:pt x="465" y="70"/>
                </a:cubicBezTo>
                <a:cubicBezTo>
                  <a:pt x="436" y="39"/>
                  <a:pt x="363" y="9"/>
                  <a:pt x="297" y="9"/>
                </a:cubicBezTo>
                <a:close/>
              </a:path>
            </a:pathLst>
          </a:custGeom>
          <a:solidFill>
            <a:srgbClr val="FFFFFF">
              <a:alpha val="20784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57"/>
          <p:cNvSpPr/>
          <p:nvPr/>
        </p:nvSpPr>
        <p:spPr>
          <a:xfrm rot="-9010592">
            <a:off x="8639085" y="-324942"/>
            <a:ext cx="1328833" cy="1593416"/>
          </a:xfrm>
          <a:custGeom>
            <a:rect b="b" l="l" r="r" t="t"/>
            <a:pathLst>
              <a:path extrusionOk="0" h="1278" w="1068">
                <a:moveTo>
                  <a:pt x="352" y="1268"/>
                </a:moveTo>
                <a:cubicBezTo>
                  <a:pt x="320" y="1268"/>
                  <a:pt x="292" y="1258"/>
                  <a:pt x="270" y="1247"/>
                </a:cubicBezTo>
                <a:cubicBezTo>
                  <a:pt x="208" y="1215"/>
                  <a:pt x="165" y="1155"/>
                  <a:pt x="162" y="1117"/>
                </a:cubicBezTo>
                <a:cubicBezTo>
                  <a:pt x="157" y="1070"/>
                  <a:pt x="116" y="967"/>
                  <a:pt x="77" y="868"/>
                </a:cubicBezTo>
                <a:cubicBezTo>
                  <a:pt x="60" y="823"/>
                  <a:pt x="43" y="781"/>
                  <a:pt x="30" y="745"/>
                </a:cubicBezTo>
                <a:cubicBezTo>
                  <a:pt x="0" y="662"/>
                  <a:pt x="46" y="568"/>
                  <a:pt x="162" y="475"/>
                </a:cubicBezTo>
                <a:cubicBezTo>
                  <a:pt x="220" y="429"/>
                  <a:pt x="310" y="297"/>
                  <a:pt x="321" y="195"/>
                </a:cubicBezTo>
                <a:cubicBezTo>
                  <a:pt x="330" y="100"/>
                  <a:pt x="442" y="58"/>
                  <a:pt x="510" y="33"/>
                </a:cubicBezTo>
                <a:cubicBezTo>
                  <a:pt x="515" y="31"/>
                  <a:pt x="521" y="29"/>
                  <a:pt x="526" y="27"/>
                </a:cubicBezTo>
                <a:cubicBezTo>
                  <a:pt x="594" y="0"/>
                  <a:pt x="888" y="104"/>
                  <a:pt x="957" y="179"/>
                </a:cubicBezTo>
                <a:cubicBezTo>
                  <a:pt x="1026" y="256"/>
                  <a:pt x="1040" y="366"/>
                  <a:pt x="1054" y="473"/>
                </a:cubicBezTo>
                <a:cubicBezTo>
                  <a:pt x="1068" y="582"/>
                  <a:pt x="964" y="810"/>
                  <a:pt x="863" y="894"/>
                </a:cubicBezTo>
                <a:cubicBezTo>
                  <a:pt x="835" y="917"/>
                  <a:pt x="800" y="948"/>
                  <a:pt x="760" y="984"/>
                </a:cubicBezTo>
                <a:cubicBezTo>
                  <a:pt x="657" y="1076"/>
                  <a:pt x="529" y="1190"/>
                  <a:pt x="434" y="1245"/>
                </a:cubicBezTo>
                <a:cubicBezTo>
                  <a:pt x="405" y="1262"/>
                  <a:pt x="377" y="1268"/>
                  <a:pt x="352" y="1268"/>
                </a:cubicBezTo>
                <a:close/>
                <a:moveTo>
                  <a:pt x="555" y="27"/>
                </a:moveTo>
                <a:cubicBezTo>
                  <a:pt x="543" y="27"/>
                  <a:pt x="534" y="28"/>
                  <a:pt x="527" y="31"/>
                </a:cubicBezTo>
                <a:cubicBezTo>
                  <a:pt x="522" y="33"/>
                  <a:pt x="517" y="35"/>
                  <a:pt x="511" y="37"/>
                </a:cubicBezTo>
                <a:cubicBezTo>
                  <a:pt x="445" y="62"/>
                  <a:pt x="334" y="103"/>
                  <a:pt x="325" y="195"/>
                </a:cubicBezTo>
                <a:cubicBezTo>
                  <a:pt x="314" y="299"/>
                  <a:pt x="223" y="432"/>
                  <a:pt x="165" y="479"/>
                </a:cubicBezTo>
                <a:cubicBezTo>
                  <a:pt x="50" y="570"/>
                  <a:pt x="5" y="662"/>
                  <a:pt x="34" y="744"/>
                </a:cubicBezTo>
                <a:cubicBezTo>
                  <a:pt x="47" y="779"/>
                  <a:pt x="64" y="821"/>
                  <a:pt x="81" y="866"/>
                </a:cubicBezTo>
                <a:cubicBezTo>
                  <a:pt x="120" y="966"/>
                  <a:pt x="161" y="1069"/>
                  <a:pt x="166" y="1116"/>
                </a:cubicBezTo>
                <a:cubicBezTo>
                  <a:pt x="169" y="1153"/>
                  <a:pt x="211" y="1212"/>
                  <a:pt x="272" y="1243"/>
                </a:cubicBezTo>
                <a:cubicBezTo>
                  <a:pt x="310" y="1263"/>
                  <a:pt x="368" y="1278"/>
                  <a:pt x="432" y="1241"/>
                </a:cubicBezTo>
                <a:cubicBezTo>
                  <a:pt x="527" y="1187"/>
                  <a:pt x="654" y="1073"/>
                  <a:pt x="757" y="981"/>
                </a:cubicBezTo>
                <a:cubicBezTo>
                  <a:pt x="798" y="945"/>
                  <a:pt x="832" y="914"/>
                  <a:pt x="860" y="891"/>
                </a:cubicBezTo>
                <a:cubicBezTo>
                  <a:pt x="961" y="808"/>
                  <a:pt x="1064" y="581"/>
                  <a:pt x="1050" y="474"/>
                </a:cubicBezTo>
                <a:cubicBezTo>
                  <a:pt x="1036" y="367"/>
                  <a:pt x="1022" y="257"/>
                  <a:pt x="954" y="182"/>
                </a:cubicBezTo>
                <a:cubicBezTo>
                  <a:pt x="916" y="141"/>
                  <a:pt x="818" y="96"/>
                  <a:pt x="739" y="69"/>
                </a:cubicBezTo>
                <a:cubicBezTo>
                  <a:pt x="662" y="42"/>
                  <a:pt x="595" y="27"/>
                  <a:pt x="555" y="27"/>
                </a:cubicBezTo>
                <a:close/>
              </a:path>
            </a:pathLst>
          </a:custGeom>
          <a:solidFill>
            <a:srgbClr val="FFFFFF">
              <a:alpha val="20784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0" name="Google Shape;670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628052">
            <a:off x="839512" y="-110933"/>
            <a:ext cx="1023670" cy="8088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1" name="Google Shape;671;p57"/>
          <p:cNvGrpSpPr/>
          <p:nvPr/>
        </p:nvGrpSpPr>
        <p:grpSpPr>
          <a:xfrm>
            <a:off x="3808550" y="2345845"/>
            <a:ext cx="7718667" cy="3820394"/>
            <a:chOff x="944563" y="3011488"/>
            <a:chExt cx="4211637" cy="2565400"/>
          </a:xfrm>
        </p:grpSpPr>
        <p:sp>
          <p:nvSpPr>
            <p:cNvPr id="672" name="Google Shape;672;p57"/>
            <p:cNvSpPr/>
            <p:nvPr/>
          </p:nvSpPr>
          <p:spPr>
            <a:xfrm>
              <a:off x="1962150" y="3011488"/>
              <a:ext cx="2797178" cy="2262189"/>
            </a:xfrm>
            <a:custGeom>
              <a:rect b="b" l="l" r="r" t="t"/>
              <a:pathLst>
                <a:path extrusionOk="0" h="2258" w="2794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57"/>
            <p:cNvSpPr/>
            <p:nvPr/>
          </p:nvSpPr>
          <p:spPr>
            <a:xfrm>
              <a:off x="2160588" y="3625851"/>
              <a:ext cx="111125" cy="190500"/>
            </a:xfrm>
            <a:custGeom>
              <a:rect b="b" l="l" r="r" t="t"/>
              <a:pathLst>
                <a:path extrusionOk="0" h="191" w="111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57"/>
            <p:cNvSpPr/>
            <p:nvPr/>
          </p:nvSpPr>
          <p:spPr>
            <a:xfrm>
              <a:off x="2101850" y="3700463"/>
              <a:ext cx="69850" cy="96838"/>
            </a:xfrm>
            <a:custGeom>
              <a:rect b="b" l="l" r="r" t="t"/>
              <a:pathLst>
                <a:path extrusionOk="0" h="98" w="7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57"/>
            <p:cNvSpPr/>
            <p:nvPr/>
          </p:nvSpPr>
          <p:spPr>
            <a:xfrm>
              <a:off x="3424238" y="4486276"/>
              <a:ext cx="38100" cy="53975"/>
            </a:xfrm>
            <a:custGeom>
              <a:rect b="b" l="l" r="r" t="t"/>
              <a:pathLst>
                <a:path extrusionOk="0" h="54" w="37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57"/>
            <p:cNvSpPr/>
            <p:nvPr/>
          </p:nvSpPr>
          <p:spPr>
            <a:xfrm>
              <a:off x="3665538" y="4548188"/>
              <a:ext cx="200025" cy="190500"/>
            </a:xfrm>
            <a:custGeom>
              <a:rect b="b" l="l" r="r" t="t"/>
              <a:pathLst>
                <a:path extrusionOk="0" h="191" w="20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57"/>
            <p:cNvSpPr/>
            <p:nvPr/>
          </p:nvSpPr>
          <p:spPr>
            <a:xfrm>
              <a:off x="3856038" y="4725988"/>
              <a:ext cx="165100" cy="50800"/>
            </a:xfrm>
            <a:custGeom>
              <a:rect b="b" l="l" r="r" t="t"/>
              <a:pathLst>
                <a:path extrusionOk="0" h="52" w="165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57"/>
            <p:cNvSpPr/>
            <p:nvPr/>
          </p:nvSpPr>
          <p:spPr>
            <a:xfrm>
              <a:off x="3878263" y="4530726"/>
              <a:ext cx="171450" cy="168275"/>
            </a:xfrm>
            <a:custGeom>
              <a:rect b="b" l="l" r="r" t="t"/>
              <a:pathLst>
                <a:path extrusionOk="0" h="169" w="171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57"/>
            <p:cNvSpPr/>
            <p:nvPr/>
          </p:nvSpPr>
          <p:spPr>
            <a:xfrm>
              <a:off x="4044950" y="4600576"/>
              <a:ext cx="96838" cy="133350"/>
            </a:xfrm>
            <a:custGeom>
              <a:rect b="b" l="l" r="r" t="t"/>
              <a:pathLst>
                <a:path extrusionOk="0" h="133" w="96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57"/>
            <p:cNvSpPr/>
            <p:nvPr/>
          </p:nvSpPr>
          <p:spPr>
            <a:xfrm>
              <a:off x="4024313" y="4760913"/>
              <a:ext cx="57150" cy="22225"/>
            </a:xfrm>
            <a:custGeom>
              <a:rect b="b" l="l" r="r" t="t"/>
              <a:pathLst>
                <a:path extrusionOk="0" h="22" w="57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57"/>
            <p:cNvSpPr/>
            <p:nvPr/>
          </p:nvSpPr>
          <p:spPr>
            <a:xfrm>
              <a:off x="4071938" y="4783138"/>
              <a:ext cx="39688" cy="25400"/>
            </a:xfrm>
            <a:custGeom>
              <a:rect b="b" l="l" r="r" t="t"/>
              <a:pathLst>
                <a:path extrusionOk="0" h="26" w="39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57"/>
            <p:cNvSpPr/>
            <p:nvPr/>
          </p:nvSpPr>
          <p:spPr>
            <a:xfrm>
              <a:off x="4141788" y="4770438"/>
              <a:ext cx="57150" cy="44450"/>
            </a:xfrm>
            <a:custGeom>
              <a:rect b="b" l="l" r="r" t="t"/>
              <a:pathLst>
                <a:path extrusionOk="0" h="45" w="57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57"/>
            <p:cNvSpPr/>
            <p:nvPr/>
          </p:nvSpPr>
          <p:spPr>
            <a:xfrm>
              <a:off x="4202113" y="4643438"/>
              <a:ext cx="393700" cy="173038"/>
            </a:xfrm>
            <a:custGeom>
              <a:rect b="b" l="l" r="r" t="t"/>
              <a:pathLst>
                <a:path extrusionOk="0" h="173" w="392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57"/>
            <p:cNvSpPr/>
            <p:nvPr/>
          </p:nvSpPr>
          <p:spPr>
            <a:xfrm>
              <a:off x="4078288" y="4764088"/>
              <a:ext cx="79375" cy="19050"/>
            </a:xfrm>
            <a:custGeom>
              <a:rect b="b" l="l" r="r" t="t"/>
              <a:pathLst>
                <a:path extrusionOk="0" h="18" w="79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57"/>
            <p:cNvSpPr/>
            <p:nvPr/>
          </p:nvSpPr>
          <p:spPr>
            <a:xfrm>
              <a:off x="4162425" y="4684713"/>
              <a:ext cx="17463" cy="14288"/>
            </a:xfrm>
            <a:custGeom>
              <a:rect b="b" l="l" r="r" t="t"/>
              <a:pathLst>
                <a:path extrusionOk="0" h="14" w="18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57"/>
            <p:cNvSpPr/>
            <p:nvPr/>
          </p:nvSpPr>
          <p:spPr>
            <a:xfrm>
              <a:off x="4191000" y="4681538"/>
              <a:ext cx="53975" cy="19050"/>
            </a:xfrm>
            <a:custGeom>
              <a:rect b="b" l="l" r="r" t="t"/>
              <a:pathLst>
                <a:path extrusionOk="0" h="19" w="53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57"/>
            <p:cNvSpPr/>
            <p:nvPr/>
          </p:nvSpPr>
          <p:spPr>
            <a:xfrm>
              <a:off x="4159250" y="4595813"/>
              <a:ext cx="38100" cy="65088"/>
            </a:xfrm>
            <a:custGeom>
              <a:rect b="b" l="l" r="r" t="t"/>
              <a:pathLst>
                <a:path extrusionOk="0" h="66" w="37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57"/>
            <p:cNvSpPr/>
            <p:nvPr/>
          </p:nvSpPr>
          <p:spPr>
            <a:xfrm>
              <a:off x="4281488" y="4719638"/>
              <a:ext cx="31750" cy="36513"/>
            </a:xfrm>
            <a:custGeom>
              <a:rect b="b" l="l" r="r" t="t"/>
              <a:pathLst>
                <a:path extrusionOk="0" h="36" w="32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57"/>
            <p:cNvSpPr/>
            <p:nvPr/>
          </p:nvSpPr>
          <p:spPr>
            <a:xfrm>
              <a:off x="4246563" y="4738688"/>
              <a:ext cx="26988" cy="31750"/>
            </a:xfrm>
            <a:custGeom>
              <a:rect b="b" l="l" r="r" t="t"/>
              <a:pathLst>
                <a:path extrusionOk="0" h="31" w="27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57"/>
            <p:cNvSpPr/>
            <p:nvPr/>
          </p:nvSpPr>
          <p:spPr>
            <a:xfrm>
              <a:off x="4021138" y="4803776"/>
              <a:ext cx="687388" cy="560388"/>
            </a:xfrm>
            <a:custGeom>
              <a:rect b="b" l="l" r="r" t="t"/>
              <a:pathLst>
                <a:path extrusionOk="0" h="560" w="688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57"/>
            <p:cNvSpPr/>
            <p:nvPr/>
          </p:nvSpPr>
          <p:spPr>
            <a:xfrm>
              <a:off x="4619625" y="5403851"/>
              <a:ext cx="76200" cy="77788"/>
            </a:xfrm>
            <a:custGeom>
              <a:rect b="b" l="l" r="r" t="t"/>
              <a:pathLst>
                <a:path extrusionOk="0" h="77" w="76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57"/>
            <p:cNvSpPr/>
            <p:nvPr/>
          </p:nvSpPr>
          <p:spPr>
            <a:xfrm>
              <a:off x="4094163" y="4102101"/>
              <a:ext cx="49213" cy="57150"/>
            </a:xfrm>
            <a:custGeom>
              <a:rect b="b" l="l" r="r" t="t"/>
              <a:pathLst>
                <a:path extrusionOk="0" h="57" w="49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57"/>
            <p:cNvSpPr/>
            <p:nvPr/>
          </p:nvSpPr>
          <p:spPr>
            <a:xfrm>
              <a:off x="4108450" y="3983038"/>
              <a:ext cx="149225" cy="142875"/>
            </a:xfrm>
            <a:custGeom>
              <a:rect b="b" l="l" r="r" t="t"/>
              <a:pathLst>
                <a:path extrusionOk="0" h="144" w="149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57"/>
            <p:cNvSpPr/>
            <p:nvPr/>
          </p:nvSpPr>
          <p:spPr>
            <a:xfrm>
              <a:off x="4197350" y="3900488"/>
              <a:ext cx="87313" cy="74613"/>
            </a:xfrm>
            <a:custGeom>
              <a:rect b="b" l="l" r="r" t="t"/>
              <a:pathLst>
                <a:path extrusionOk="0" h="74" w="87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57"/>
            <p:cNvSpPr/>
            <p:nvPr/>
          </p:nvSpPr>
          <p:spPr>
            <a:xfrm>
              <a:off x="4183063" y="3716338"/>
              <a:ext cx="63500" cy="174625"/>
            </a:xfrm>
            <a:custGeom>
              <a:rect b="b" l="l" r="r" t="t"/>
              <a:pathLst>
                <a:path extrusionOk="0" h="174" w="63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57"/>
            <p:cNvSpPr/>
            <p:nvPr/>
          </p:nvSpPr>
          <p:spPr>
            <a:xfrm>
              <a:off x="4319588" y="3883026"/>
              <a:ext cx="22225" cy="19050"/>
            </a:xfrm>
            <a:custGeom>
              <a:rect b="b" l="l" r="r" t="t"/>
              <a:pathLst>
                <a:path extrusionOk="0" h="19" w="22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57"/>
            <p:cNvSpPr/>
            <p:nvPr/>
          </p:nvSpPr>
          <p:spPr>
            <a:xfrm>
              <a:off x="4291013" y="3892551"/>
              <a:ext cx="28575" cy="26988"/>
            </a:xfrm>
            <a:custGeom>
              <a:rect b="b" l="l" r="r" t="t"/>
              <a:pathLst>
                <a:path extrusionOk="0" h="28" w="28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57"/>
            <p:cNvSpPr/>
            <p:nvPr/>
          </p:nvSpPr>
          <p:spPr>
            <a:xfrm>
              <a:off x="4132263" y="4097338"/>
              <a:ext cx="34925" cy="39688"/>
            </a:xfrm>
            <a:custGeom>
              <a:rect b="b" l="l" r="r" t="t"/>
              <a:pathLst>
                <a:path extrusionOk="0" h="39" w="35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57"/>
            <p:cNvSpPr/>
            <p:nvPr/>
          </p:nvSpPr>
          <p:spPr>
            <a:xfrm>
              <a:off x="3986213" y="4237038"/>
              <a:ext cx="31750" cy="60325"/>
            </a:xfrm>
            <a:custGeom>
              <a:rect b="b" l="l" r="r" t="t"/>
              <a:pathLst>
                <a:path extrusionOk="0" h="60" w="31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57"/>
            <p:cNvSpPr/>
            <p:nvPr/>
          </p:nvSpPr>
          <p:spPr>
            <a:xfrm>
              <a:off x="3833813" y="4316413"/>
              <a:ext cx="34925" cy="44450"/>
            </a:xfrm>
            <a:custGeom>
              <a:rect b="b" l="l" r="r" t="t"/>
              <a:pathLst>
                <a:path extrusionOk="0" h="45" w="36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57"/>
            <p:cNvSpPr/>
            <p:nvPr/>
          </p:nvSpPr>
          <p:spPr>
            <a:xfrm>
              <a:off x="4513263" y="4676776"/>
              <a:ext cx="77788" cy="69850"/>
            </a:xfrm>
            <a:custGeom>
              <a:rect b="b" l="l" r="r" t="t"/>
              <a:pathLst>
                <a:path extrusionOk="0" h="69" w="77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57"/>
            <p:cNvSpPr/>
            <p:nvPr/>
          </p:nvSpPr>
          <p:spPr>
            <a:xfrm>
              <a:off x="2903538" y="4829176"/>
              <a:ext cx="106363" cy="254000"/>
            </a:xfrm>
            <a:custGeom>
              <a:rect b="b" l="l" r="r" t="t"/>
              <a:pathLst>
                <a:path extrusionOk="0" h="253" w="106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57"/>
            <p:cNvSpPr/>
            <p:nvPr/>
          </p:nvSpPr>
          <p:spPr>
            <a:xfrm>
              <a:off x="2903538" y="3051176"/>
              <a:ext cx="215900" cy="244475"/>
            </a:xfrm>
            <a:custGeom>
              <a:rect b="b" l="l" r="r" t="t"/>
              <a:pathLst>
                <a:path extrusionOk="0" h="245" w="215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57"/>
            <p:cNvSpPr/>
            <p:nvPr/>
          </p:nvSpPr>
          <p:spPr>
            <a:xfrm>
              <a:off x="4065588" y="4494213"/>
              <a:ext cx="74613" cy="63500"/>
            </a:xfrm>
            <a:custGeom>
              <a:rect b="b" l="l" r="r" t="t"/>
              <a:pathLst>
                <a:path extrusionOk="0" h="63" w="74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57"/>
            <p:cNvSpPr/>
            <p:nvPr/>
          </p:nvSpPr>
          <p:spPr>
            <a:xfrm>
              <a:off x="4000500" y="4348163"/>
              <a:ext cx="47625" cy="87313"/>
            </a:xfrm>
            <a:custGeom>
              <a:rect b="b" l="l" r="r" t="t"/>
              <a:pathLst>
                <a:path extrusionOk="0" h="88" w="47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57"/>
            <p:cNvSpPr/>
            <p:nvPr/>
          </p:nvSpPr>
          <p:spPr>
            <a:xfrm>
              <a:off x="4048125" y="4421188"/>
              <a:ext cx="69850" cy="84138"/>
            </a:xfrm>
            <a:custGeom>
              <a:rect b="b" l="l" r="r" t="t"/>
              <a:pathLst>
                <a:path extrusionOk="0" h="83" w="7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57"/>
            <p:cNvSpPr/>
            <p:nvPr/>
          </p:nvSpPr>
          <p:spPr>
            <a:xfrm>
              <a:off x="4019550" y="4427538"/>
              <a:ext cx="25400" cy="31750"/>
            </a:xfrm>
            <a:custGeom>
              <a:rect b="b" l="l" r="r" t="t"/>
              <a:pathLst>
                <a:path extrusionOk="0" h="32" w="26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57"/>
            <p:cNvSpPr/>
            <p:nvPr/>
          </p:nvSpPr>
          <p:spPr>
            <a:xfrm>
              <a:off x="3979863" y="4452938"/>
              <a:ext cx="39688" cy="55563"/>
            </a:xfrm>
            <a:custGeom>
              <a:rect b="b" l="l" r="r" t="t"/>
              <a:pathLst>
                <a:path extrusionOk="0" h="56" w="39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57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57"/>
            <p:cNvSpPr/>
            <p:nvPr/>
          </p:nvSpPr>
          <p:spPr>
            <a:xfrm>
              <a:off x="5035550" y="5357813"/>
              <a:ext cx="120650" cy="219075"/>
            </a:xfrm>
            <a:custGeom>
              <a:rect b="b" l="l" r="r" t="t"/>
              <a:pathLst>
                <a:path extrusionOk="0" h="219" w="12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1" name="Google Shape;711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11"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3" name="Google Shape;713;p58"/>
          <p:cNvGrpSpPr/>
          <p:nvPr/>
        </p:nvGrpSpPr>
        <p:grpSpPr>
          <a:xfrm>
            <a:off x="-1172325" y="2784490"/>
            <a:ext cx="11494244" cy="3326245"/>
            <a:chOff x="-1172325" y="2784490"/>
            <a:chExt cx="11494244" cy="3326245"/>
          </a:xfrm>
        </p:grpSpPr>
        <p:grpSp>
          <p:nvGrpSpPr>
            <p:cNvPr id="714" name="Google Shape;714;p58"/>
            <p:cNvGrpSpPr/>
            <p:nvPr/>
          </p:nvGrpSpPr>
          <p:grpSpPr>
            <a:xfrm rot="-949327">
              <a:off x="6145320" y="3276091"/>
              <a:ext cx="3931662" cy="2343042"/>
              <a:chOff x="2762188" y="3495838"/>
              <a:chExt cx="2598724" cy="1548688"/>
            </a:xfrm>
          </p:grpSpPr>
          <p:sp>
            <p:nvSpPr>
              <p:cNvPr id="715" name="Google Shape;715;p58"/>
              <p:cNvSpPr/>
              <p:nvPr/>
            </p:nvSpPr>
            <p:spPr>
              <a:xfrm>
                <a:off x="4510013" y="3683163"/>
                <a:ext cx="768349" cy="762000"/>
              </a:xfrm>
              <a:custGeom>
                <a:rect b="b" l="l" r="r" t="t"/>
                <a:pathLst>
                  <a:path extrusionOk="0" h="762" w="768">
                    <a:moveTo>
                      <a:pt x="304" y="728"/>
                    </a:moveTo>
                    <a:cubicBezTo>
                      <a:pt x="252" y="728"/>
                      <a:pt x="198" y="698"/>
                      <a:pt x="139" y="653"/>
                    </a:cubicBezTo>
                    <a:cubicBezTo>
                      <a:pt x="39" y="576"/>
                      <a:pt x="0" y="418"/>
                      <a:pt x="58" y="328"/>
                    </a:cubicBezTo>
                    <a:cubicBezTo>
                      <a:pt x="80" y="295"/>
                      <a:pt x="99" y="270"/>
                      <a:pt x="115" y="248"/>
                    </a:cubicBezTo>
                    <a:cubicBezTo>
                      <a:pt x="145" y="209"/>
                      <a:pt x="168" y="178"/>
                      <a:pt x="189" y="128"/>
                    </a:cubicBezTo>
                    <a:cubicBezTo>
                      <a:pt x="226" y="39"/>
                      <a:pt x="306" y="3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78" y="1"/>
                      <a:pt x="592" y="19"/>
                      <a:pt x="652" y="82"/>
                    </a:cubicBezTo>
                    <a:cubicBezTo>
                      <a:pt x="713" y="145"/>
                      <a:pt x="768" y="289"/>
                      <a:pt x="713" y="393"/>
                    </a:cubicBezTo>
                    <a:cubicBezTo>
                      <a:pt x="682" y="451"/>
                      <a:pt x="628" y="493"/>
                      <a:pt x="571" y="538"/>
                    </a:cubicBezTo>
                    <a:cubicBezTo>
                      <a:pt x="527" y="573"/>
                      <a:pt x="481" y="609"/>
                      <a:pt x="438" y="657"/>
                    </a:cubicBezTo>
                    <a:cubicBezTo>
                      <a:pt x="392" y="707"/>
                      <a:pt x="349" y="728"/>
                      <a:pt x="304" y="728"/>
                    </a:cubicBezTo>
                    <a:close/>
                    <a:moveTo>
                      <a:pt x="369" y="4"/>
                    </a:moveTo>
                    <a:cubicBezTo>
                      <a:pt x="308" y="7"/>
                      <a:pt x="229" y="42"/>
                      <a:pt x="193" y="129"/>
                    </a:cubicBezTo>
                    <a:cubicBezTo>
                      <a:pt x="172" y="181"/>
                      <a:pt x="148" y="211"/>
                      <a:pt x="119" y="250"/>
                    </a:cubicBezTo>
                    <a:cubicBezTo>
                      <a:pt x="102" y="272"/>
                      <a:pt x="83" y="297"/>
                      <a:pt x="62" y="330"/>
                    </a:cubicBezTo>
                    <a:cubicBezTo>
                      <a:pt x="4" y="419"/>
                      <a:pt x="43" y="574"/>
                      <a:pt x="142" y="650"/>
                    </a:cubicBezTo>
                    <a:cubicBezTo>
                      <a:pt x="247" y="731"/>
                      <a:pt x="337" y="762"/>
                      <a:pt x="435" y="654"/>
                    </a:cubicBezTo>
                    <a:cubicBezTo>
                      <a:pt x="478" y="605"/>
                      <a:pt x="524" y="569"/>
                      <a:pt x="569" y="535"/>
                    </a:cubicBezTo>
                    <a:cubicBezTo>
                      <a:pt x="628" y="489"/>
                      <a:pt x="679" y="449"/>
                      <a:pt x="710" y="391"/>
                    </a:cubicBezTo>
                    <a:cubicBezTo>
                      <a:pt x="763" y="290"/>
                      <a:pt x="708" y="146"/>
                      <a:pt x="649" y="84"/>
                    </a:cubicBezTo>
                    <a:cubicBezTo>
                      <a:pt x="591" y="23"/>
                      <a:pt x="375" y="5"/>
                      <a:pt x="369" y="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58"/>
              <p:cNvSpPr/>
              <p:nvPr/>
            </p:nvSpPr>
            <p:spPr>
              <a:xfrm>
                <a:off x="4681463" y="4024476"/>
                <a:ext cx="263525" cy="214313"/>
              </a:xfrm>
              <a:custGeom>
                <a:rect b="b" l="l" r="r" t="t"/>
                <a:pathLst>
                  <a:path extrusionOk="0" h="213" w="263">
                    <a:moveTo>
                      <a:pt x="128" y="211"/>
                    </a:moveTo>
                    <a:cubicBezTo>
                      <a:pt x="125" y="211"/>
                      <a:pt x="122" y="210"/>
                      <a:pt x="119" y="210"/>
                    </a:cubicBezTo>
                    <a:cubicBezTo>
                      <a:pt x="82" y="203"/>
                      <a:pt x="20" y="190"/>
                      <a:pt x="10" y="130"/>
                    </a:cubicBezTo>
                    <a:cubicBezTo>
                      <a:pt x="0" y="68"/>
                      <a:pt x="71" y="30"/>
                      <a:pt x="114" y="13"/>
                    </a:cubicBezTo>
                    <a:cubicBezTo>
                      <a:pt x="114" y="13"/>
                      <a:pt x="114" y="13"/>
                      <a:pt x="114" y="13"/>
                    </a:cubicBezTo>
                    <a:cubicBezTo>
                      <a:pt x="147" y="0"/>
                      <a:pt x="201" y="25"/>
                      <a:pt x="233" y="57"/>
                    </a:cubicBezTo>
                    <a:cubicBezTo>
                      <a:pt x="254" y="79"/>
                      <a:pt x="263" y="101"/>
                      <a:pt x="256" y="118"/>
                    </a:cubicBezTo>
                    <a:cubicBezTo>
                      <a:pt x="238" y="162"/>
                      <a:pt x="169" y="211"/>
                      <a:pt x="128" y="211"/>
                    </a:cubicBezTo>
                    <a:close/>
                    <a:moveTo>
                      <a:pt x="134" y="14"/>
                    </a:moveTo>
                    <a:cubicBezTo>
                      <a:pt x="127" y="14"/>
                      <a:pt x="121" y="15"/>
                      <a:pt x="116" y="17"/>
                    </a:cubicBezTo>
                    <a:cubicBezTo>
                      <a:pt x="116" y="17"/>
                      <a:pt x="116" y="17"/>
                      <a:pt x="116" y="17"/>
                    </a:cubicBezTo>
                    <a:cubicBezTo>
                      <a:pt x="74" y="34"/>
                      <a:pt x="4" y="71"/>
                      <a:pt x="14" y="130"/>
                    </a:cubicBezTo>
                    <a:cubicBezTo>
                      <a:pt x="23" y="187"/>
                      <a:pt x="84" y="199"/>
                      <a:pt x="120" y="206"/>
                    </a:cubicBezTo>
                    <a:cubicBezTo>
                      <a:pt x="159" y="213"/>
                      <a:pt x="234" y="163"/>
                      <a:pt x="252" y="117"/>
                    </a:cubicBezTo>
                    <a:cubicBezTo>
                      <a:pt x="259" y="101"/>
                      <a:pt x="250" y="80"/>
                      <a:pt x="230" y="60"/>
                    </a:cubicBezTo>
                    <a:cubicBezTo>
                      <a:pt x="205" y="35"/>
                      <a:pt x="165" y="14"/>
                      <a:pt x="134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58"/>
              <p:cNvSpPr/>
              <p:nvPr/>
            </p:nvSpPr>
            <p:spPr>
              <a:xfrm>
                <a:off x="2762188" y="3968201"/>
                <a:ext cx="1530349" cy="1076325"/>
              </a:xfrm>
              <a:custGeom>
                <a:rect b="b" l="l" r="r" t="t"/>
                <a:pathLst>
                  <a:path extrusionOk="0" h="1074" w="1528">
                    <a:moveTo>
                      <a:pt x="770" y="1074"/>
                    </a:moveTo>
                    <a:cubicBezTo>
                      <a:pt x="523" y="1074"/>
                      <a:pt x="287" y="1049"/>
                      <a:pt x="200" y="1013"/>
                    </a:cubicBezTo>
                    <a:cubicBezTo>
                      <a:pt x="10" y="933"/>
                      <a:pt x="0" y="473"/>
                      <a:pt x="0" y="382"/>
                    </a:cubicBezTo>
                    <a:cubicBezTo>
                      <a:pt x="0" y="237"/>
                      <a:pt x="54" y="127"/>
                      <a:pt x="157" y="65"/>
                    </a:cubicBezTo>
                    <a:cubicBezTo>
                      <a:pt x="265" y="0"/>
                      <a:pt x="450" y="91"/>
                      <a:pt x="598" y="165"/>
                    </a:cubicBezTo>
                    <a:cubicBezTo>
                      <a:pt x="648" y="189"/>
                      <a:pt x="694" y="212"/>
                      <a:pt x="732" y="226"/>
                    </a:cubicBezTo>
                    <a:cubicBezTo>
                      <a:pt x="806" y="254"/>
                      <a:pt x="892" y="258"/>
                      <a:pt x="974" y="263"/>
                    </a:cubicBezTo>
                    <a:cubicBezTo>
                      <a:pt x="1031" y="266"/>
                      <a:pt x="1090" y="269"/>
                      <a:pt x="1143" y="280"/>
                    </a:cubicBezTo>
                    <a:cubicBezTo>
                      <a:pt x="1247" y="301"/>
                      <a:pt x="1379" y="351"/>
                      <a:pt x="1417" y="402"/>
                    </a:cubicBezTo>
                    <a:cubicBezTo>
                      <a:pt x="1495" y="506"/>
                      <a:pt x="1528" y="835"/>
                      <a:pt x="1384" y="973"/>
                    </a:cubicBezTo>
                    <a:cubicBezTo>
                      <a:pt x="1321" y="1033"/>
                      <a:pt x="1106" y="1071"/>
                      <a:pt x="809" y="1074"/>
                    </a:cubicBezTo>
                    <a:cubicBezTo>
                      <a:pt x="796" y="1074"/>
                      <a:pt x="783" y="1074"/>
                      <a:pt x="770" y="1074"/>
                    </a:cubicBezTo>
                    <a:close/>
                    <a:moveTo>
                      <a:pt x="160" y="69"/>
                    </a:moveTo>
                    <a:cubicBezTo>
                      <a:pt x="58" y="130"/>
                      <a:pt x="4" y="238"/>
                      <a:pt x="4" y="382"/>
                    </a:cubicBezTo>
                    <a:cubicBezTo>
                      <a:pt x="4" y="473"/>
                      <a:pt x="14" y="930"/>
                      <a:pt x="202" y="1009"/>
                    </a:cubicBezTo>
                    <a:cubicBezTo>
                      <a:pt x="293" y="1047"/>
                      <a:pt x="548" y="1072"/>
                      <a:pt x="809" y="1070"/>
                    </a:cubicBezTo>
                    <a:cubicBezTo>
                      <a:pt x="1105" y="1067"/>
                      <a:pt x="1319" y="1029"/>
                      <a:pt x="1381" y="970"/>
                    </a:cubicBezTo>
                    <a:cubicBezTo>
                      <a:pt x="1466" y="889"/>
                      <a:pt x="1479" y="751"/>
                      <a:pt x="1479" y="675"/>
                    </a:cubicBezTo>
                    <a:cubicBezTo>
                      <a:pt x="1480" y="566"/>
                      <a:pt x="1453" y="457"/>
                      <a:pt x="1414" y="405"/>
                    </a:cubicBezTo>
                    <a:cubicBezTo>
                      <a:pt x="1376" y="354"/>
                      <a:pt x="1246" y="305"/>
                      <a:pt x="1142" y="284"/>
                    </a:cubicBezTo>
                    <a:cubicBezTo>
                      <a:pt x="1089" y="273"/>
                      <a:pt x="1031" y="270"/>
                      <a:pt x="974" y="267"/>
                    </a:cubicBezTo>
                    <a:cubicBezTo>
                      <a:pt x="891" y="263"/>
                      <a:pt x="805" y="258"/>
                      <a:pt x="730" y="230"/>
                    </a:cubicBezTo>
                    <a:cubicBezTo>
                      <a:pt x="692" y="216"/>
                      <a:pt x="646" y="193"/>
                      <a:pt x="597" y="168"/>
                    </a:cubicBezTo>
                    <a:cubicBezTo>
                      <a:pt x="449" y="96"/>
                      <a:pt x="265" y="5"/>
                      <a:pt x="160" y="69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58"/>
              <p:cNvSpPr/>
              <p:nvPr/>
            </p:nvSpPr>
            <p:spPr>
              <a:xfrm>
                <a:off x="2936813" y="4155526"/>
                <a:ext cx="1036637" cy="704851"/>
              </a:xfrm>
              <a:custGeom>
                <a:rect b="b" l="l" r="r" t="t"/>
                <a:pathLst>
                  <a:path extrusionOk="0" h="703" w="1037">
                    <a:moveTo>
                      <a:pt x="670" y="700"/>
                    </a:moveTo>
                    <a:cubicBezTo>
                      <a:pt x="664" y="700"/>
                      <a:pt x="658" y="700"/>
                      <a:pt x="653" y="700"/>
                    </a:cubicBezTo>
                    <a:cubicBezTo>
                      <a:pt x="509" y="690"/>
                      <a:pt x="111" y="643"/>
                      <a:pt x="67" y="596"/>
                    </a:cubicBezTo>
                    <a:cubicBezTo>
                      <a:pt x="25" y="550"/>
                      <a:pt x="0" y="149"/>
                      <a:pt x="63" y="72"/>
                    </a:cubicBezTo>
                    <a:cubicBezTo>
                      <a:pt x="121" y="2"/>
                      <a:pt x="203" y="0"/>
                      <a:pt x="313" y="68"/>
                    </a:cubicBezTo>
                    <a:cubicBezTo>
                      <a:pt x="337" y="83"/>
                      <a:pt x="363" y="100"/>
                      <a:pt x="390" y="119"/>
                    </a:cubicBezTo>
                    <a:cubicBezTo>
                      <a:pt x="481" y="182"/>
                      <a:pt x="584" y="253"/>
                      <a:pt x="676" y="248"/>
                    </a:cubicBezTo>
                    <a:cubicBezTo>
                      <a:pt x="691" y="247"/>
                      <a:pt x="709" y="245"/>
                      <a:pt x="728" y="243"/>
                    </a:cubicBezTo>
                    <a:cubicBezTo>
                      <a:pt x="795" y="235"/>
                      <a:pt x="877" y="225"/>
                      <a:pt x="930" y="252"/>
                    </a:cubicBezTo>
                    <a:cubicBezTo>
                      <a:pt x="993" y="284"/>
                      <a:pt x="1029" y="391"/>
                      <a:pt x="1034" y="456"/>
                    </a:cubicBezTo>
                    <a:cubicBezTo>
                      <a:pt x="1037" y="493"/>
                      <a:pt x="1019" y="532"/>
                      <a:pt x="982" y="570"/>
                    </a:cubicBezTo>
                    <a:cubicBezTo>
                      <a:pt x="909" y="644"/>
                      <a:pt x="773" y="700"/>
                      <a:pt x="670" y="700"/>
                    </a:cubicBezTo>
                    <a:close/>
                    <a:moveTo>
                      <a:pt x="65" y="73"/>
                    </a:moveTo>
                    <a:cubicBezTo>
                      <a:pt x="67" y="74"/>
                      <a:pt x="67" y="74"/>
                      <a:pt x="67" y="74"/>
                    </a:cubicBezTo>
                    <a:cubicBezTo>
                      <a:pt x="35" y="113"/>
                      <a:pt x="27" y="238"/>
                      <a:pt x="30" y="344"/>
                    </a:cubicBezTo>
                    <a:cubicBezTo>
                      <a:pt x="33" y="466"/>
                      <a:pt x="50" y="571"/>
                      <a:pt x="70" y="593"/>
                    </a:cubicBezTo>
                    <a:cubicBezTo>
                      <a:pt x="113" y="640"/>
                      <a:pt x="510" y="686"/>
                      <a:pt x="653" y="696"/>
                    </a:cubicBezTo>
                    <a:cubicBezTo>
                      <a:pt x="756" y="703"/>
                      <a:pt x="902" y="645"/>
                      <a:pt x="979" y="567"/>
                    </a:cubicBezTo>
                    <a:cubicBezTo>
                      <a:pt x="1015" y="530"/>
                      <a:pt x="1033" y="492"/>
                      <a:pt x="1030" y="457"/>
                    </a:cubicBezTo>
                    <a:cubicBezTo>
                      <a:pt x="1025" y="392"/>
                      <a:pt x="990" y="287"/>
                      <a:pt x="928" y="255"/>
                    </a:cubicBezTo>
                    <a:cubicBezTo>
                      <a:pt x="876" y="229"/>
                      <a:pt x="795" y="239"/>
                      <a:pt x="729" y="247"/>
                    </a:cubicBezTo>
                    <a:cubicBezTo>
                      <a:pt x="709" y="249"/>
                      <a:pt x="691" y="251"/>
                      <a:pt x="676" y="252"/>
                    </a:cubicBezTo>
                    <a:cubicBezTo>
                      <a:pt x="583" y="258"/>
                      <a:pt x="479" y="186"/>
                      <a:pt x="387" y="123"/>
                    </a:cubicBezTo>
                    <a:cubicBezTo>
                      <a:pt x="360" y="104"/>
                      <a:pt x="335" y="86"/>
                      <a:pt x="311" y="72"/>
                    </a:cubicBezTo>
                    <a:cubicBezTo>
                      <a:pt x="202" y="5"/>
                      <a:pt x="123" y="6"/>
                      <a:pt x="67" y="74"/>
                    </a:cubicBezTo>
                    <a:lnTo>
                      <a:pt x="65" y="73"/>
                    </a:ln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58"/>
              <p:cNvSpPr/>
              <p:nvPr/>
            </p:nvSpPr>
            <p:spPr>
              <a:xfrm>
                <a:off x="3041588" y="4315863"/>
                <a:ext cx="295275" cy="322263"/>
              </a:xfrm>
              <a:custGeom>
                <a:rect b="b" l="l" r="r" t="t"/>
                <a:pathLst>
                  <a:path extrusionOk="0" h="323" w="295">
                    <a:moveTo>
                      <a:pt x="168" y="306"/>
                    </a:moveTo>
                    <a:cubicBezTo>
                      <a:pt x="132" y="306"/>
                      <a:pt x="95" y="292"/>
                      <a:pt x="68" y="277"/>
                    </a:cubicBezTo>
                    <a:cubicBezTo>
                      <a:pt x="9" y="243"/>
                      <a:pt x="0" y="157"/>
                      <a:pt x="17" y="91"/>
                    </a:cubicBezTo>
                    <a:cubicBezTo>
                      <a:pt x="34" y="28"/>
                      <a:pt x="44" y="0"/>
                      <a:pt x="109" y="0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49" y="0"/>
                      <a:pt x="210" y="16"/>
                      <a:pt x="254" y="61"/>
                    </a:cubicBezTo>
                    <a:cubicBezTo>
                      <a:pt x="295" y="104"/>
                      <a:pt x="284" y="213"/>
                      <a:pt x="246" y="269"/>
                    </a:cubicBezTo>
                    <a:cubicBezTo>
                      <a:pt x="227" y="296"/>
                      <a:pt x="199" y="306"/>
                      <a:pt x="168" y="306"/>
                    </a:cubicBezTo>
                    <a:close/>
                    <a:moveTo>
                      <a:pt x="109" y="2"/>
                    </a:moveTo>
                    <a:cubicBezTo>
                      <a:pt x="109" y="4"/>
                      <a:pt x="109" y="4"/>
                      <a:pt x="109" y="4"/>
                    </a:cubicBezTo>
                    <a:cubicBezTo>
                      <a:pt x="47" y="4"/>
                      <a:pt x="38" y="29"/>
                      <a:pt x="21" y="92"/>
                    </a:cubicBezTo>
                    <a:cubicBezTo>
                      <a:pt x="5" y="156"/>
                      <a:pt x="13" y="240"/>
                      <a:pt x="70" y="273"/>
                    </a:cubicBezTo>
                    <a:cubicBezTo>
                      <a:pt x="118" y="301"/>
                      <a:pt x="204" y="323"/>
                      <a:pt x="243" y="266"/>
                    </a:cubicBezTo>
                    <a:cubicBezTo>
                      <a:pt x="280" y="212"/>
                      <a:pt x="291" y="106"/>
                      <a:pt x="251" y="64"/>
                    </a:cubicBezTo>
                    <a:cubicBezTo>
                      <a:pt x="208" y="20"/>
                      <a:pt x="148" y="4"/>
                      <a:pt x="109" y="4"/>
                    </a:cubicBezTo>
                    <a:lnTo>
                      <a:pt x="109" y="2"/>
                    </a:ln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58"/>
              <p:cNvSpPr/>
              <p:nvPr/>
            </p:nvSpPr>
            <p:spPr>
              <a:xfrm>
                <a:off x="4292525" y="3495838"/>
                <a:ext cx="1068387" cy="1281112"/>
              </a:xfrm>
              <a:custGeom>
                <a:rect b="b" l="l" r="r" t="t"/>
                <a:pathLst>
                  <a:path extrusionOk="0" h="1278" w="1068">
                    <a:moveTo>
                      <a:pt x="352" y="1268"/>
                    </a:moveTo>
                    <a:cubicBezTo>
                      <a:pt x="320" y="1268"/>
                      <a:pt x="292" y="1258"/>
                      <a:pt x="270" y="1247"/>
                    </a:cubicBezTo>
                    <a:cubicBezTo>
                      <a:pt x="208" y="1215"/>
                      <a:pt x="165" y="1155"/>
                      <a:pt x="162" y="1117"/>
                    </a:cubicBezTo>
                    <a:cubicBezTo>
                      <a:pt x="157" y="1070"/>
                      <a:pt x="116" y="967"/>
                      <a:pt x="77" y="868"/>
                    </a:cubicBezTo>
                    <a:cubicBezTo>
                      <a:pt x="60" y="823"/>
                      <a:pt x="43" y="781"/>
                      <a:pt x="30" y="745"/>
                    </a:cubicBezTo>
                    <a:cubicBezTo>
                      <a:pt x="0" y="662"/>
                      <a:pt x="46" y="568"/>
                      <a:pt x="162" y="475"/>
                    </a:cubicBezTo>
                    <a:cubicBezTo>
                      <a:pt x="220" y="429"/>
                      <a:pt x="310" y="297"/>
                      <a:pt x="321" y="195"/>
                    </a:cubicBezTo>
                    <a:cubicBezTo>
                      <a:pt x="330" y="100"/>
                      <a:pt x="442" y="58"/>
                      <a:pt x="510" y="33"/>
                    </a:cubicBezTo>
                    <a:cubicBezTo>
                      <a:pt x="515" y="31"/>
                      <a:pt x="521" y="29"/>
                      <a:pt x="526" y="27"/>
                    </a:cubicBezTo>
                    <a:cubicBezTo>
                      <a:pt x="594" y="0"/>
                      <a:pt x="888" y="104"/>
                      <a:pt x="957" y="179"/>
                    </a:cubicBezTo>
                    <a:cubicBezTo>
                      <a:pt x="1026" y="256"/>
                      <a:pt x="1040" y="366"/>
                      <a:pt x="1054" y="473"/>
                    </a:cubicBezTo>
                    <a:cubicBezTo>
                      <a:pt x="1068" y="582"/>
                      <a:pt x="964" y="810"/>
                      <a:pt x="863" y="894"/>
                    </a:cubicBezTo>
                    <a:cubicBezTo>
                      <a:pt x="835" y="917"/>
                      <a:pt x="800" y="948"/>
                      <a:pt x="760" y="984"/>
                    </a:cubicBezTo>
                    <a:cubicBezTo>
                      <a:pt x="657" y="1076"/>
                      <a:pt x="529" y="1190"/>
                      <a:pt x="434" y="1245"/>
                    </a:cubicBezTo>
                    <a:cubicBezTo>
                      <a:pt x="405" y="1262"/>
                      <a:pt x="377" y="1268"/>
                      <a:pt x="352" y="1268"/>
                    </a:cubicBezTo>
                    <a:close/>
                    <a:moveTo>
                      <a:pt x="555" y="27"/>
                    </a:moveTo>
                    <a:cubicBezTo>
                      <a:pt x="543" y="27"/>
                      <a:pt x="534" y="28"/>
                      <a:pt x="527" y="31"/>
                    </a:cubicBezTo>
                    <a:cubicBezTo>
                      <a:pt x="522" y="33"/>
                      <a:pt x="517" y="35"/>
                      <a:pt x="511" y="37"/>
                    </a:cubicBezTo>
                    <a:cubicBezTo>
                      <a:pt x="445" y="62"/>
                      <a:pt x="334" y="103"/>
                      <a:pt x="325" y="195"/>
                    </a:cubicBezTo>
                    <a:cubicBezTo>
                      <a:pt x="314" y="299"/>
                      <a:pt x="223" y="432"/>
                      <a:pt x="165" y="479"/>
                    </a:cubicBezTo>
                    <a:cubicBezTo>
                      <a:pt x="50" y="570"/>
                      <a:pt x="5" y="662"/>
                      <a:pt x="34" y="744"/>
                    </a:cubicBezTo>
                    <a:cubicBezTo>
                      <a:pt x="47" y="779"/>
                      <a:pt x="64" y="821"/>
                      <a:pt x="81" y="866"/>
                    </a:cubicBezTo>
                    <a:cubicBezTo>
                      <a:pt x="120" y="966"/>
                      <a:pt x="161" y="1069"/>
                      <a:pt x="166" y="1116"/>
                    </a:cubicBezTo>
                    <a:cubicBezTo>
                      <a:pt x="169" y="1153"/>
                      <a:pt x="211" y="1212"/>
                      <a:pt x="272" y="1243"/>
                    </a:cubicBezTo>
                    <a:cubicBezTo>
                      <a:pt x="310" y="1263"/>
                      <a:pt x="368" y="1278"/>
                      <a:pt x="432" y="1241"/>
                    </a:cubicBezTo>
                    <a:cubicBezTo>
                      <a:pt x="527" y="1187"/>
                      <a:pt x="654" y="1073"/>
                      <a:pt x="757" y="981"/>
                    </a:cubicBezTo>
                    <a:cubicBezTo>
                      <a:pt x="798" y="945"/>
                      <a:pt x="832" y="914"/>
                      <a:pt x="860" y="891"/>
                    </a:cubicBezTo>
                    <a:cubicBezTo>
                      <a:pt x="961" y="808"/>
                      <a:pt x="1064" y="581"/>
                      <a:pt x="1050" y="474"/>
                    </a:cubicBezTo>
                    <a:cubicBezTo>
                      <a:pt x="1036" y="367"/>
                      <a:pt x="1022" y="257"/>
                      <a:pt x="954" y="182"/>
                    </a:cubicBezTo>
                    <a:cubicBezTo>
                      <a:pt x="916" y="141"/>
                      <a:pt x="818" y="96"/>
                      <a:pt x="739" y="69"/>
                    </a:cubicBezTo>
                    <a:cubicBezTo>
                      <a:pt x="662" y="42"/>
                      <a:pt x="595" y="27"/>
                      <a:pt x="555" y="2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1" name="Google Shape;721;p58"/>
            <p:cNvGrpSpPr/>
            <p:nvPr/>
          </p:nvGrpSpPr>
          <p:grpSpPr>
            <a:xfrm rot="250039">
              <a:off x="-1082628" y="3399627"/>
              <a:ext cx="3381348" cy="2591659"/>
              <a:chOff x="4576688" y="270038"/>
              <a:chExt cx="2773362" cy="2125664"/>
            </a:xfrm>
          </p:grpSpPr>
          <p:sp>
            <p:nvSpPr>
              <p:cNvPr id="722" name="Google Shape;722;p58"/>
              <p:cNvSpPr/>
              <p:nvPr/>
            </p:nvSpPr>
            <p:spPr>
              <a:xfrm>
                <a:off x="4576688" y="1368588"/>
                <a:ext cx="1165225" cy="869949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58"/>
              <p:cNvSpPr/>
              <p:nvPr/>
            </p:nvSpPr>
            <p:spPr>
              <a:xfrm>
                <a:off x="4792588" y="1489238"/>
                <a:ext cx="796925" cy="617538"/>
              </a:xfrm>
              <a:custGeom>
                <a:rect b="b" l="l" r="r" t="t"/>
                <a:pathLst>
                  <a:path extrusionOk="0" h="618" w="796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4" name="Google Shape;724;p58"/>
              <p:cNvSpPr/>
              <p:nvPr/>
            </p:nvSpPr>
            <p:spPr>
              <a:xfrm>
                <a:off x="5102150" y="1722601"/>
                <a:ext cx="357188" cy="288925"/>
              </a:xfrm>
              <a:custGeom>
                <a:rect b="b" l="l" r="r" t="t"/>
                <a:pathLst>
                  <a:path extrusionOk="0" h="288" w="357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725;p58"/>
              <p:cNvSpPr/>
              <p:nvPr/>
            </p:nvSpPr>
            <p:spPr>
              <a:xfrm>
                <a:off x="5741913" y="1346363"/>
                <a:ext cx="1608137" cy="1049339"/>
              </a:xfrm>
              <a:custGeom>
                <a:rect b="b" l="l" r="r" t="t"/>
                <a:pathLst>
                  <a:path extrusionOk="0" h="1048" w="1607">
                    <a:moveTo>
                      <a:pt x="1183" y="1023"/>
                    </a:moveTo>
                    <a:cubicBezTo>
                      <a:pt x="1083" y="1023"/>
                      <a:pt x="996" y="1006"/>
                      <a:pt x="968" y="992"/>
                    </a:cubicBezTo>
                    <a:cubicBezTo>
                      <a:pt x="897" y="957"/>
                      <a:pt x="674" y="923"/>
                      <a:pt x="551" y="915"/>
                    </a:cubicBezTo>
                    <a:cubicBezTo>
                      <a:pt x="440" y="908"/>
                      <a:pt x="227" y="836"/>
                      <a:pt x="177" y="778"/>
                    </a:cubicBezTo>
                    <a:cubicBezTo>
                      <a:pt x="140" y="734"/>
                      <a:pt x="129" y="673"/>
                      <a:pt x="119" y="614"/>
                    </a:cubicBezTo>
                    <a:cubicBezTo>
                      <a:pt x="114" y="587"/>
                      <a:pt x="110" y="561"/>
                      <a:pt x="103" y="537"/>
                    </a:cubicBezTo>
                    <a:cubicBezTo>
                      <a:pt x="94" y="505"/>
                      <a:pt x="79" y="468"/>
                      <a:pt x="64" y="429"/>
                    </a:cubicBezTo>
                    <a:cubicBezTo>
                      <a:pt x="42" y="373"/>
                      <a:pt x="19" y="315"/>
                      <a:pt x="11" y="267"/>
                    </a:cubicBezTo>
                    <a:cubicBezTo>
                      <a:pt x="2" y="218"/>
                      <a:pt x="68" y="154"/>
                      <a:pt x="108" y="120"/>
                    </a:cubicBezTo>
                    <a:cubicBezTo>
                      <a:pt x="165" y="73"/>
                      <a:pt x="238" y="29"/>
                      <a:pt x="285" y="14"/>
                    </a:cubicBezTo>
                    <a:cubicBezTo>
                      <a:pt x="328" y="0"/>
                      <a:pt x="401" y="29"/>
                      <a:pt x="485" y="62"/>
                    </a:cubicBezTo>
                    <a:cubicBezTo>
                      <a:pt x="581" y="99"/>
                      <a:pt x="690" y="142"/>
                      <a:pt x="776" y="128"/>
                    </a:cubicBezTo>
                    <a:cubicBezTo>
                      <a:pt x="983" y="95"/>
                      <a:pt x="1272" y="57"/>
                      <a:pt x="1401" y="106"/>
                    </a:cubicBezTo>
                    <a:cubicBezTo>
                      <a:pt x="1466" y="131"/>
                      <a:pt x="1530" y="239"/>
                      <a:pt x="1566" y="390"/>
                    </a:cubicBezTo>
                    <a:cubicBezTo>
                      <a:pt x="1604" y="544"/>
                      <a:pt x="1607" y="707"/>
                      <a:pt x="1572" y="825"/>
                    </a:cubicBezTo>
                    <a:cubicBezTo>
                      <a:pt x="1552" y="894"/>
                      <a:pt x="1503" y="946"/>
                      <a:pt x="1426" y="980"/>
                    </a:cubicBezTo>
                    <a:cubicBezTo>
                      <a:pt x="1352" y="1012"/>
                      <a:pt x="1263" y="1023"/>
                      <a:pt x="1183" y="1023"/>
                    </a:cubicBezTo>
                    <a:close/>
                    <a:moveTo>
                      <a:pt x="311" y="14"/>
                    </a:moveTo>
                    <a:cubicBezTo>
                      <a:pt x="302" y="14"/>
                      <a:pt x="294" y="15"/>
                      <a:pt x="286" y="18"/>
                    </a:cubicBezTo>
                    <a:cubicBezTo>
                      <a:pt x="193" y="48"/>
                      <a:pt x="0" y="188"/>
                      <a:pt x="15" y="266"/>
                    </a:cubicBezTo>
                    <a:cubicBezTo>
                      <a:pt x="23" y="314"/>
                      <a:pt x="46" y="372"/>
                      <a:pt x="68" y="428"/>
                    </a:cubicBezTo>
                    <a:cubicBezTo>
                      <a:pt x="83" y="467"/>
                      <a:pt x="98" y="504"/>
                      <a:pt x="107" y="536"/>
                    </a:cubicBezTo>
                    <a:cubicBezTo>
                      <a:pt x="114" y="560"/>
                      <a:pt x="118" y="586"/>
                      <a:pt x="123" y="613"/>
                    </a:cubicBezTo>
                    <a:cubicBezTo>
                      <a:pt x="133" y="672"/>
                      <a:pt x="143" y="732"/>
                      <a:pt x="180" y="775"/>
                    </a:cubicBezTo>
                    <a:cubicBezTo>
                      <a:pt x="229" y="831"/>
                      <a:pt x="443" y="904"/>
                      <a:pt x="552" y="911"/>
                    </a:cubicBezTo>
                    <a:cubicBezTo>
                      <a:pt x="657" y="918"/>
                      <a:pt x="893" y="950"/>
                      <a:pt x="970" y="989"/>
                    </a:cubicBezTo>
                    <a:cubicBezTo>
                      <a:pt x="1019" y="1013"/>
                      <a:pt x="1259" y="1048"/>
                      <a:pt x="1424" y="976"/>
                    </a:cubicBezTo>
                    <a:cubicBezTo>
                      <a:pt x="1500" y="943"/>
                      <a:pt x="1549" y="892"/>
                      <a:pt x="1568" y="824"/>
                    </a:cubicBezTo>
                    <a:cubicBezTo>
                      <a:pt x="1603" y="706"/>
                      <a:pt x="1600" y="544"/>
                      <a:pt x="1562" y="391"/>
                    </a:cubicBezTo>
                    <a:cubicBezTo>
                      <a:pt x="1526" y="242"/>
                      <a:pt x="1464" y="134"/>
                      <a:pt x="1400" y="110"/>
                    </a:cubicBezTo>
                    <a:cubicBezTo>
                      <a:pt x="1272" y="62"/>
                      <a:pt x="983" y="100"/>
                      <a:pt x="777" y="132"/>
                    </a:cubicBezTo>
                    <a:cubicBezTo>
                      <a:pt x="689" y="146"/>
                      <a:pt x="580" y="103"/>
                      <a:pt x="483" y="65"/>
                    </a:cubicBezTo>
                    <a:cubicBezTo>
                      <a:pt x="415" y="38"/>
                      <a:pt x="354" y="14"/>
                      <a:pt x="311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58"/>
              <p:cNvSpPr/>
              <p:nvPr/>
            </p:nvSpPr>
            <p:spPr>
              <a:xfrm>
                <a:off x="5913363" y="1505113"/>
                <a:ext cx="1244600" cy="749300"/>
              </a:xfrm>
              <a:custGeom>
                <a:rect b="b" l="l" r="r" t="t"/>
                <a:pathLst>
                  <a:path extrusionOk="0" h="748" w="1243">
                    <a:moveTo>
                      <a:pt x="977" y="725"/>
                    </a:moveTo>
                    <a:cubicBezTo>
                      <a:pt x="857" y="725"/>
                      <a:pt x="711" y="705"/>
                      <a:pt x="655" y="690"/>
                    </a:cubicBezTo>
                    <a:cubicBezTo>
                      <a:pt x="613" y="678"/>
                      <a:pt x="527" y="663"/>
                      <a:pt x="436" y="648"/>
                    </a:cubicBezTo>
                    <a:cubicBezTo>
                      <a:pt x="320" y="628"/>
                      <a:pt x="200" y="607"/>
                      <a:pt x="154" y="590"/>
                    </a:cubicBezTo>
                    <a:cubicBezTo>
                      <a:pt x="84" y="566"/>
                      <a:pt x="55" y="453"/>
                      <a:pt x="34" y="371"/>
                    </a:cubicBezTo>
                    <a:cubicBezTo>
                      <a:pt x="30" y="355"/>
                      <a:pt x="27" y="340"/>
                      <a:pt x="23" y="328"/>
                    </a:cubicBezTo>
                    <a:cubicBezTo>
                      <a:pt x="0" y="249"/>
                      <a:pt x="4" y="134"/>
                      <a:pt x="92" y="69"/>
                    </a:cubicBezTo>
                    <a:cubicBezTo>
                      <a:pt x="186" y="0"/>
                      <a:pt x="356" y="49"/>
                      <a:pt x="386" y="61"/>
                    </a:cubicBezTo>
                    <a:cubicBezTo>
                      <a:pt x="448" y="88"/>
                      <a:pt x="645" y="90"/>
                      <a:pt x="741" y="72"/>
                    </a:cubicBezTo>
                    <a:cubicBezTo>
                      <a:pt x="839" y="55"/>
                      <a:pt x="1076" y="84"/>
                      <a:pt x="1161" y="202"/>
                    </a:cubicBezTo>
                    <a:cubicBezTo>
                      <a:pt x="1243" y="314"/>
                      <a:pt x="1218" y="639"/>
                      <a:pt x="1143" y="697"/>
                    </a:cubicBezTo>
                    <a:cubicBezTo>
                      <a:pt x="1115" y="718"/>
                      <a:pt x="1051" y="725"/>
                      <a:pt x="977" y="725"/>
                    </a:cubicBezTo>
                    <a:close/>
                    <a:moveTo>
                      <a:pt x="226" y="37"/>
                    </a:moveTo>
                    <a:cubicBezTo>
                      <a:pt x="179" y="37"/>
                      <a:pt x="131" y="46"/>
                      <a:pt x="95" y="72"/>
                    </a:cubicBezTo>
                    <a:cubicBezTo>
                      <a:pt x="8" y="136"/>
                      <a:pt x="4" y="249"/>
                      <a:pt x="27" y="327"/>
                    </a:cubicBezTo>
                    <a:cubicBezTo>
                      <a:pt x="31" y="339"/>
                      <a:pt x="34" y="354"/>
                      <a:pt x="38" y="370"/>
                    </a:cubicBezTo>
                    <a:cubicBezTo>
                      <a:pt x="59" y="451"/>
                      <a:pt x="87" y="562"/>
                      <a:pt x="155" y="587"/>
                    </a:cubicBezTo>
                    <a:cubicBezTo>
                      <a:pt x="201" y="603"/>
                      <a:pt x="321" y="623"/>
                      <a:pt x="437" y="643"/>
                    </a:cubicBezTo>
                    <a:cubicBezTo>
                      <a:pt x="528" y="659"/>
                      <a:pt x="614" y="674"/>
                      <a:pt x="656" y="686"/>
                    </a:cubicBezTo>
                    <a:cubicBezTo>
                      <a:pt x="747" y="711"/>
                      <a:pt x="1069" y="748"/>
                      <a:pt x="1140" y="693"/>
                    </a:cubicBezTo>
                    <a:cubicBezTo>
                      <a:pt x="1174" y="668"/>
                      <a:pt x="1201" y="578"/>
                      <a:pt x="1207" y="471"/>
                    </a:cubicBezTo>
                    <a:cubicBezTo>
                      <a:pt x="1213" y="355"/>
                      <a:pt x="1195" y="255"/>
                      <a:pt x="1158" y="204"/>
                    </a:cubicBezTo>
                    <a:cubicBezTo>
                      <a:pt x="1077" y="93"/>
                      <a:pt x="843" y="58"/>
                      <a:pt x="742" y="76"/>
                    </a:cubicBezTo>
                    <a:cubicBezTo>
                      <a:pt x="643" y="94"/>
                      <a:pt x="448" y="92"/>
                      <a:pt x="384" y="65"/>
                    </a:cubicBezTo>
                    <a:cubicBezTo>
                      <a:pt x="384" y="65"/>
                      <a:pt x="384" y="65"/>
                      <a:pt x="384" y="65"/>
                    </a:cubicBezTo>
                    <a:cubicBezTo>
                      <a:pt x="367" y="58"/>
                      <a:pt x="298" y="37"/>
                      <a:pt x="226" y="3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58"/>
              <p:cNvSpPr/>
              <p:nvPr/>
            </p:nvSpPr>
            <p:spPr>
              <a:xfrm>
                <a:off x="6014963" y="1659101"/>
                <a:ext cx="917576" cy="461963"/>
              </a:xfrm>
              <a:custGeom>
                <a:rect b="b" l="l" r="r" t="t"/>
                <a:pathLst>
                  <a:path extrusionOk="0" h="461" w="916">
                    <a:moveTo>
                      <a:pt x="682" y="453"/>
                    </a:moveTo>
                    <a:cubicBezTo>
                      <a:pt x="659" y="453"/>
                      <a:pt x="635" y="451"/>
                      <a:pt x="612" y="447"/>
                    </a:cubicBezTo>
                    <a:cubicBezTo>
                      <a:pt x="588" y="443"/>
                      <a:pt x="559" y="438"/>
                      <a:pt x="528" y="432"/>
                    </a:cubicBezTo>
                    <a:cubicBezTo>
                      <a:pt x="423" y="412"/>
                      <a:pt x="291" y="388"/>
                      <a:pt x="196" y="385"/>
                    </a:cubicBezTo>
                    <a:cubicBezTo>
                      <a:pt x="88" y="382"/>
                      <a:pt x="54" y="299"/>
                      <a:pt x="29" y="238"/>
                    </a:cubicBezTo>
                    <a:cubicBezTo>
                      <a:pt x="25" y="228"/>
                      <a:pt x="21" y="219"/>
                      <a:pt x="18" y="211"/>
                    </a:cubicBezTo>
                    <a:cubicBezTo>
                      <a:pt x="0" y="172"/>
                      <a:pt x="0" y="117"/>
                      <a:pt x="16" y="74"/>
                    </a:cubicBezTo>
                    <a:cubicBezTo>
                      <a:pt x="27" y="46"/>
                      <a:pt x="44" y="27"/>
                      <a:pt x="65" y="18"/>
                    </a:cubicBezTo>
                    <a:cubicBezTo>
                      <a:pt x="106" y="0"/>
                      <a:pt x="181" y="21"/>
                      <a:pt x="240" y="37"/>
                    </a:cubicBezTo>
                    <a:cubicBezTo>
                      <a:pt x="264" y="43"/>
                      <a:pt x="286" y="49"/>
                      <a:pt x="302" y="52"/>
                    </a:cubicBezTo>
                    <a:cubicBezTo>
                      <a:pt x="361" y="63"/>
                      <a:pt x="568" y="29"/>
                      <a:pt x="570" y="28"/>
                    </a:cubicBezTo>
                    <a:cubicBezTo>
                      <a:pt x="631" y="25"/>
                      <a:pt x="786" y="31"/>
                      <a:pt x="850" y="73"/>
                    </a:cubicBezTo>
                    <a:cubicBezTo>
                      <a:pt x="916" y="116"/>
                      <a:pt x="899" y="281"/>
                      <a:pt x="876" y="359"/>
                    </a:cubicBezTo>
                    <a:cubicBezTo>
                      <a:pt x="857" y="424"/>
                      <a:pt x="771" y="453"/>
                      <a:pt x="682" y="453"/>
                    </a:cubicBezTo>
                    <a:close/>
                    <a:moveTo>
                      <a:pt x="105" y="15"/>
                    </a:moveTo>
                    <a:cubicBezTo>
                      <a:pt x="90" y="15"/>
                      <a:pt x="77" y="17"/>
                      <a:pt x="66" y="22"/>
                    </a:cubicBezTo>
                    <a:cubicBezTo>
                      <a:pt x="47" y="30"/>
                      <a:pt x="31" y="49"/>
                      <a:pt x="20" y="76"/>
                    </a:cubicBezTo>
                    <a:cubicBezTo>
                      <a:pt x="4" y="118"/>
                      <a:pt x="4" y="172"/>
                      <a:pt x="21" y="209"/>
                    </a:cubicBezTo>
                    <a:cubicBezTo>
                      <a:pt x="25" y="218"/>
                      <a:pt x="29" y="227"/>
                      <a:pt x="33" y="236"/>
                    </a:cubicBezTo>
                    <a:cubicBezTo>
                      <a:pt x="59" y="299"/>
                      <a:pt x="91" y="378"/>
                      <a:pt x="196" y="381"/>
                    </a:cubicBezTo>
                    <a:cubicBezTo>
                      <a:pt x="291" y="384"/>
                      <a:pt x="423" y="408"/>
                      <a:pt x="529" y="428"/>
                    </a:cubicBezTo>
                    <a:cubicBezTo>
                      <a:pt x="560" y="434"/>
                      <a:pt x="589" y="439"/>
                      <a:pt x="613" y="443"/>
                    </a:cubicBezTo>
                    <a:cubicBezTo>
                      <a:pt x="721" y="461"/>
                      <a:pt x="848" y="438"/>
                      <a:pt x="872" y="358"/>
                    </a:cubicBezTo>
                    <a:cubicBezTo>
                      <a:pt x="895" y="281"/>
                      <a:pt x="912" y="118"/>
                      <a:pt x="848" y="77"/>
                    </a:cubicBezTo>
                    <a:cubicBezTo>
                      <a:pt x="788" y="38"/>
                      <a:pt x="637" y="28"/>
                      <a:pt x="570" y="32"/>
                    </a:cubicBezTo>
                    <a:cubicBezTo>
                      <a:pt x="562" y="34"/>
                      <a:pt x="361" y="67"/>
                      <a:pt x="302" y="56"/>
                    </a:cubicBezTo>
                    <a:cubicBezTo>
                      <a:pt x="285" y="54"/>
                      <a:pt x="263" y="48"/>
                      <a:pt x="239" y="41"/>
                    </a:cubicBezTo>
                    <a:cubicBezTo>
                      <a:pt x="196" y="29"/>
                      <a:pt x="145" y="15"/>
                      <a:pt x="105" y="15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728;p58"/>
              <p:cNvSpPr/>
              <p:nvPr/>
            </p:nvSpPr>
            <p:spPr>
              <a:xfrm>
                <a:off x="6151488" y="1792451"/>
                <a:ext cx="423863" cy="192088"/>
              </a:xfrm>
              <a:custGeom>
                <a:rect b="b" l="l" r="r" t="t"/>
                <a:pathLst>
                  <a:path extrusionOk="0" h="192" w="423">
                    <a:moveTo>
                      <a:pt x="322" y="189"/>
                    </a:moveTo>
                    <a:cubicBezTo>
                      <a:pt x="293" y="189"/>
                      <a:pt x="260" y="186"/>
                      <a:pt x="227" y="183"/>
                    </a:cubicBezTo>
                    <a:cubicBezTo>
                      <a:pt x="193" y="180"/>
                      <a:pt x="159" y="177"/>
                      <a:pt x="128" y="177"/>
                    </a:cubicBezTo>
                    <a:cubicBezTo>
                      <a:pt x="68" y="177"/>
                      <a:pt x="38" y="155"/>
                      <a:pt x="23" y="136"/>
                    </a:cubicBezTo>
                    <a:cubicBezTo>
                      <a:pt x="5" y="113"/>
                      <a:pt x="0" y="84"/>
                      <a:pt x="8" y="53"/>
                    </a:cubicBezTo>
                    <a:cubicBezTo>
                      <a:pt x="19" y="9"/>
                      <a:pt x="87" y="0"/>
                      <a:pt x="143" y="0"/>
                    </a:cubicBezTo>
                    <a:cubicBezTo>
                      <a:pt x="250" y="0"/>
                      <a:pt x="321" y="10"/>
                      <a:pt x="354" y="29"/>
                    </a:cubicBezTo>
                    <a:cubicBezTo>
                      <a:pt x="354" y="29"/>
                      <a:pt x="354" y="29"/>
                      <a:pt x="354" y="29"/>
                    </a:cubicBezTo>
                    <a:cubicBezTo>
                      <a:pt x="382" y="46"/>
                      <a:pt x="422" y="95"/>
                      <a:pt x="423" y="135"/>
                    </a:cubicBezTo>
                    <a:cubicBezTo>
                      <a:pt x="423" y="151"/>
                      <a:pt x="416" y="164"/>
                      <a:pt x="402" y="173"/>
                    </a:cubicBezTo>
                    <a:cubicBezTo>
                      <a:pt x="383" y="186"/>
                      <a:pt x="355" y="189"/>
                      <a:pt x="322" y="189"/>
                    </a:cubicBezTo>
                    <a:close/>
                    <a:moveTo>
                      <a:pt x="143" y="4"/>
                    </a:moveTo>
                    <a:cubicBezTo>
                      <a:pt x="89" y="4"/>
                      <a:pt x="22" y="13"/>
                      <a:pt x="12" y="54"/>
                    </a:cubicBezTo>
                    <a:cubicBezTo>
                      <a:pt x="4" y="83"/>
                      <a:pt x="10" y="112"/>
                      <a:pt x="26" y="133"/>
                    </a:cubicBezTo>
                    <a:cubicBezTo>
                      <a:pt x="41" y="151"/>
                      <a:pt x="70" y="173"/>
                      <a:pt x="128" y="173"/>
                    </a:cubicBezTo>
                    <a:cubicBezTo>
                      <a:pt x="159" y="173"/>
                      <a:pt x="194" y="176"/>
                      <a:pt x="227" y="179"/>
                    </a:cubicBezTo>
                    <a:cubicBezTo>
                      <a:pt x="298" y="186"/>
                      <a:pt x="366" y="192"/>
                      <a:pt x="400" y="170"/>
                    </a:cubicBezTo>
                    <a:cubicBezTo>
                      <a:pt x="413" y="162"/>
                      <a:pt x="419" y="150"/>
                      <a:pt x="419" y="135"/>
                    </a:cubicBezTo>
                    <a:cubicBezTo>
                      <a:pt x="418" y="97"/>
                      <a:pt x="378" y="49"/>
                      <a:pt x="352" y="33"/>
                    </a:cubicBezTo>
                    <a:cubicBezTo>
                      <a:pt x="320" y="14"/>
                      <a:pt x="249" y="4"/>
                      <a:pt x="143" y="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729;p58"/>
              <p:cNvSpPr/>
              <p:nvPr/>
            </p:nvSpPr>
            <p:spPr>
              <a:xfrm>
                <a:off x="4945000" y="270038"/>
                <a:ext cx="1258887" cy="1219200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58"/>
              <p:cNvSpPr/>
              <p:nvPr/>
            </p:nvSpPr>
            <p:spPr>
              <a:xfrm>
                <a:off x="5121213" y="422438"/>
                <a:ext cx="847724" cy="971550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31" name="Google Shape;731;p5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Zen Dots"/>
                <a:ea typeface="Zen Dots"/>
                <a:cs typeface="Zen Dots"/>
                <a:sym typeface="Zen Dot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32" name="Google Shape;732;p58"/>
          <p:cNvSpPr txBox="1"/>
          <p:nvPr>
            <p:ph idx="1" type="subTitle"/>
          </p:nvPr>
        </p:nvSpPr>
        <p:spPr>
          <a:xfrm>
            <a:off x="723900" y="1063925"/>
            <a:ext cx="77175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733" name="Google Shape;733;p58"/>
          <p:cNvGrpSpPr/>
          <p:nvPr/>
        </p:nvGrpSpPr>
        <p:grpSpPr>
          <a:xfrm>
            <a:off x="-401274" y="3337702"/>
            <a:ext cx="9955651" cy="2372648"/>
            <a:chOff x="-401274" y="3337702"/>
            <a:chExt cx="9955651" cy="2372648"/>
          </a:xfrm>
        </p:grpSpPr>
        <p:pic>
          <p:nvPicPr>
            <p:cNvPr id="734" name="Google Shape;734;p5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8804152" y="3337702"/>
              <a:ext cx="750225" cy="896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5" name="Google Shape;735;p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9876122">
              <a:off x="7304450" y="4838649"/>
              <a:ext cx="750219" cy="7862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6" name="Google Shape;736;p5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4887253">
              <a:off x="-437112" y="3782468"/>
              <a:ext cx="1023670" cy="8088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7" name="Google Shape;737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1_1"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59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Zen Dots"/>
                <a:ea typeface="Zen Dots"/>
                <a:cs typeface="Zen Dots"/>
                <a:sym typeface="Zen Dot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40" name="Google Shape;740;p59"/>
          <p:cNvSpPr txBox="1"/>
          <p:nvPr>
            <p:ph idx="1" type="subTitle"/>
          </p:nvPr>
        </p:nvSpPr>
        <p:spPr>
          <a:xfrm>
            <a:off x="723900" y="1063475"/>
            <a:ext cx="7717500" cy="21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grpSp>
        <p:nvGrpSpPr>
          <p:cNvPr id="741" name="Google Shape;741;p59"/>
          <p:cNvGrpSpPr/>
          <p:nvPr/>
        </p:nvGrpSpPr>
        <p:grpSpPr>
          <a:xfrm>
            <a:off x="-1174577" y="1522328"/>
            <a:ext cx="11266131" cy="5117246"/>
            <a:chOff x="-1174577" y="1522328"/>
            <a:chExt cx="11266131" cy="5117246"/>
          </a:xfrm>
        </p:grpSpPr>
        <p:sp>
          <p:nvSpPr>
            <p:cNvPr id="742" name="Google Shape;742;p59"/>
            <p:cNvSpPr/>
            <p:nvPr/>
          </p:nvSpPr>
          <p:spPr>
            <a:xfrm rot="-3136176">
              <a:off x="7848731" y="1900329"/>
              <a:ext cx="1742216" cy="1602652"/>
            </a:xfrm>
            <a:custGeom>
              <a:rect b="b" l="l" r="r" t="t"/>
              <a:pathLst>
                <a:path extrusionOk="0" h="1091" w="1189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59"/>
            <p:cNvSpPr/>
            <p:nvPr/>
          </p:nvSpPr>
          <p:spPr>
            <a:xfrm rot="-3136179">
              <a:off x="6187182" y="2691865"/>
              <a:ext cx="3272758" cy="3202980"/>
            </a:xfrm>
            <a:custGeom>
              <a:rect b="b" l="l" r="r" t="t"/>
              <a:pathLst>
                <a:path extrusionOk="0" h="2183" w="2232">
                  <a:moveTo>
                    <a:pt x="1757" y="2149"/>
                  </a:moveTo>
                  <a:cubicBezTo>
                    <a:pt x="1722" y="2149"/>
                    <a:pt x="1689" y="2143"/>
                    <a:pt x="1661" y="2130"/>
                  </a:cubicBezTo>
                  <a:cubicBezTo>
                    <a:pt x="1543" y="2071"/>
                    <a:pt x="1444" y="2029"/>
                    <a:pt x="1350" y="1996"/>
                  </a:cubicBezTo>
                  <a:cubicBezTo>
                    <a:pt x="1328" y="1989"/>
                    <a:pt x="1228" y="1969"/>
                    <a:pt x="1102" y="1943"/>
                  </a:cubicBezTo>
                  <a:cubicBezTo>
                    <a:pt x="1020" y="1927"/>
                    <a:pt x="928" y="1909"/>
                    <a:pt x="838" y="1890"/>
                  </a:cubicBezTo>
                  <a:cubicBezTo>
                    <a:pt x="653" y="1851"/>
                    <a:pt x="503" y="1742"/>
                    <a:pt x="422" y="1683"/>
                  </a:cubicBezTo>
                  <a:cubicBezTo>
                    <a:pt x="399" y="1666"/>
                    <a:pt x="381" y="1653"/>
                    <a:pt x="369" y="1646"/>
                  </a:cubicBezTo>
                  <a:cubicBezTo>
                    <a:pt x="304" y="1609"/>
                    <a:pt x="179" y="1198"/>
                    <a:pt x="100" y="837"/>
                  </a:cubicBezTo>
                  <a:cubicBezTo>
                    <a:pt x="23" y="484"/>
                    <a:pt x="0" y="239"/>
                    <a:pt x="40" y="184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104" y="95"/>
                    <a:pt x="282" y="35"/>
                    <a:pt x="420" y="16"/>
                  </a:cubicBezTo>
                  <a:cubicBezTo>
                    <a:pt x="542" y="0"/>
                    <a:pt x="640" y="13"/>
                    <a:pt x="689" y="52"/>
                  </a:cubicBezTo>
                  <a:cubicBezTo>
                    <a:pt x="821" y="158"/>
                    <a:pt x="920" y="360"/>
                    <a:pt x="938" y="399"/>
                  </a:cubicBezTo>
                  <a:cubicBezTo>
                    <a:pt x="981" y="491"/>
                    <a:pt x="1054" y="604"/>
                    <a:pt x="1154" y="734"/>
                  </a:cubicBezTo>
                  <a:cubicBezTo>
                    <a:pt x="1186" y="776"/>
                    <a:pt x="1241" y="806"/>
                    <a:pt x="1297" y="811"/>
                  </a:cubicBezTo>
                  <a:cubicBezTo>
                    <a:pt x="1336" y="815"/>
                    <a:pt x="1369" y="806"/>
                    <a:pt x="1391" y="786"/>
                  </a:cubicBezTo>
                  <a:cubicBezTo>
                    <a:pt x="1397" y="780"/>
                    <a:pt x="1397" y="780"/>
                    <a:pt x="1397" y="780"/>
                  </a:cubicBezTo>
                  <a:cubicBezTo>
                    <a:pt x="1451" y="733"/>
                    <a:pt x="1516" y="673"/>
                    <a:pt x="1585" y="675"/>
                  </a:cubicBezTo>
                  <a:cubicBezTo>
                    <a:pt x="1708" y="679"/>
                    <a:pt x="1781" y="778"/>
                    <a:pt x="1797" y="813"/>
                  </a:cubicBezTo>
                  <a:cubicBezTo>
                    <a:pt x="1814" y="850"/>
                    <a:pt x="1797" y="1031"/>
                    <a:pt x="1718" y="1078"/>
                  </a:cubicBezTo>
                  <a:cubicBezTo>
                    <a:pt x="1680" y="1100"/>
                    <a:pt x="1623" y="1104"/>
                    <a:pt x="1572" y="1108"/>
                  </a:cubicBezTo>
                  <a:cubicBezTo>
                    <a:pt x="1517" y="1112"/>
                    <a:pt x="1464" y="1116"/>
                    <a:pt x="1450" y="1143"/>
                  </a:cubicBezTo>
                  <a:cubicBezTo>
                    <a:pt x="1419" y="1200"/>
                    <a:pt x="1394" y="1329"/>
                    <a:pt x="1471" y="1384"/>
                  </a:cubicBezTo>
                  <a:cubicBezTo>
                    <a:pt x="1483" y="1392"/>
                    <a:pt x="1495" y="1401"/>
                    <a:pt x="1508" y="1411"/>
                  </a:cubicBezTo>
                  <a:cubicBezTo>
                    <a:pt x="1591" y="1471"/>
                    <a:pt x="1704" y="1553"/>
                    <a:pt x="1788" y="1583"/>
                  </a:cubicBezTo>
                  <a:cubicBezTo>
                    <a:pt x="1829" y="1598"/>
                    <a:pt x="1886" y="1604"/>
                    <a:pt x="1946" y="1611"/>
                  </a:cubicBezTo>
                  <a:cubicBezTo>
                    <a:pt x="2060" y="1625"/>
                    <a:pt x="2178" y="1638"/>
                    <a:pt x="2199" y="1710"/>
                  </a:cubicBezTo>
                  <a:cubicBezTo>
                    <a:pt x="2232" y="1818"/>
                    <a:pt x="2207" y="1965"/>
                    <a:pt x="2096" y="2036"/>
                  </a:cubicBezTo>
                  <a:cubicBezTo>
                    <a:pt x="2015" y="2087"/>
                    <a:pt x="1872" y="2149"/>
                    <a:pt x="1757" y="2149"/>
                  </a:cubicBezTo>
                  <a:close/>
                  <a:moveTo>
                    <a:pt x="518" y="13"/>
                  </a:moveTo>
                  <a:cubicBezTo>
                    <a:pt x="488" y="13"/>
                    <a:pt x="455" y="16"/>
                    <a:pt x="421" y="20"/>
                  </a:cubicBezTo>
                  <a:cubicBezTo>
                    <a:pt x="253" y="43"/>
                    <a:pt x="98" y="111"/>
                    <a:pt x="44" y="186"/>
                  </a:cubicBezTo>
                  <a:cubicBezTo>
                    <a:pt x="4" y="241"/>
                    <a:pt x="27" y="484"/>
                    <a:pt x="104" y="836"/>
                  </a:cubicBezTo>
                  <a:cubicBezTo>
                    <a:pt x="183" y="1196"/>
                    <a:pt x="307" y="1606"/>
                    <a:pt x="371" y="1643"/>
                  </a:cubicBezTo>
                  <a:cubicBezTo>
                    <a:pt x="383" y="1650"/>
                    <a:pt x="401" y="1663"/>
                    <a:pt x="424" y="1679"/>
                  </a:cubicBezTo>
                  <a:cubicBezTo>
                    <a:pt x="505" y="1738"/>
                    <a:pt x="655" y="1847"/>
                    <a:pt x="839" y="1886"/>
                  </a:cubicBezTo>
                  <a:cubicBezTo>
                    <a:pt x="929" y="1905"/>
                    <a:pt x="1021" y="1923"/>
                    <a:pt x="1102" y="1939"/>
                  </a:cubicBezTo>
                  <a:cubicBezTo>
                    <a:pt x="1229" y="1965"/>
                    <a:pt x="1329" y="1985"/>
                    <a:pt x="1351" y="1992"/>
                  </a:cubicBezTo>
                  <a:cubicBezTo>
                    <a:pt x="1446" y="2025"/>
                    <a:pt x="1545" y="2068"/>
                    <a:pt x="1663" y="2126"/>
                  </a:cubicBezTo>
                  <a:cubicBezTo>
                    <a:pt x="1780" y="2183"/>
                    <a:pt x="1989" y="2099"/>
                    <a:pt x="2094" y="2032"/>
                  </a:cubicBezTo>
                  <a:cubicBezTo>
                    <a:pt x="2203" y="1962"/>
                    <a:pt x="2227" y="1818"/>
                    <a:pt x="2195" y="1711"/>
                  </a:cubicBezTo>
                  <a:cubicBezTo>
                    <a:pt x="2174" y="1642"/>
                    <a:pt x="2058" y="1628"/>
                    <a:pt x="1946" y="1616"/>
                  </a:cubicBezTo>
                  <a:cubicBezTo>
                    <a:pt x="1885" y="1609"/>
                    <a:pt x="1828" y="1602"/>
                    <a:pt x="1787" y="1587"/>
                  </a:cubicBezTo>
                  <a:cubicBezTo>
                    <a:pt x="1702" y="1556"/>
                    <a:pt x="1588" y="1474"/>
                    <a:pt x="1506" y="1414"/>
                  </a:cubicBezTo>
                  <a:cubicBezTo>
                    <a:pt x="1493" y="1405"/>
                    <a:pt x="1480" y="1396"/>
                    <a:pt x="1469" y="1388"/>
                  </a:cubicBezTo>
                  <a:cubicBezTo>
                    <a:pt x="1385" y="1328"/>
                    <a:pt x="1418" y="1193"/>
                    <a:pt x="1446" y="1141"/>
                  </a:cubicBezTo>
                  <a:cubicBezTo>
                    <a:pt x="1462" y="1112"/>
                    <a:pt x="1513" y="1108"/>
                    <a:pt x="1572" y="1104"/>
                  </a:cubicBezTo>
                  <a:cubicBezTo>
                    <a:pt x="1622" y="1100"/>
                    <a:pt x="1679" y="1096"/>
                    <a:pt x="1716" y="1074"/>
                  </a:cubicBezTo>
                  <a:cubicBezTo>
                    <a:pt x="1794" y="1028"/>
                    <a:pt x="1810" y="851"/>
                    <a:pt x="1793" y="815"/>
                  </a:cubicBezTo>
                  <a:cubicBezTo>
                    <a:pt x="1777" y="781"/>
                    <a:pt x="1706" y="683"/>
                    <a:pt x="1584" y="679"/>
                  </a:cubicBezTo>
                  <a:cubicBezTo>
                    <a:pt x="1583" y="679"/>
                    <a:pt x="1582" y="679"/>
                    <a:pt x="1581" y="679"/>
                  </a:cubicBezTo>
                  <a:cubicBezTo>
                    <a:pt x="1516" y="679"/>
                    <a:pt x="1452" y="737"/>
                    <a:pt x="1400" y="784"/>
                  </a:cubicBezTo>
                  <a:cubicBezTo>
                    <a:pt x="1394" y="789"/>
                    <a:pt x="1394" y="789"/>
                    <a:pt x="1394" y="789"/>
                  </a:cubicBezTo>
                  <a:cubicBezTo>
                    <a:pt x="1371" y="810"/>
                    <a:pt x="1337" y="819"/>
                    <a:pt x="1296" y="815"/>
                  </a:cubicBezTo>
                  <a:cubicBezTo>
                    <a:pt x="1239" y="810"/>
                    <a:pt x="1183" y="780"/>
                    <a:pt x="1150" y="737"/>
                  </a:cubicBezTo>
                  <a:cubicBezTo>
                    <a:pt x="1050" y="606"/>
                    <a:pt x="978" y="493"/>
                    <a:pt x="934" y="401"/>
                  </a:cubicBezTo>
                  <a:cubicBezTo>
                    <a:pt x="916" y="362"/>
                    <a:pt x="817" y="161"/>
                    <a:pt x="686" y="55"/>
                  </a:cubicBezTo>
                  <a:cubicBezTo>
                    <a:pt x="652" y="27"/>
                    <a:pt x="593" y="13"/>
                    <a:pt x="518" y="13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59"/>
            <p:cNvSpPr/>
            <p:nvPr/>
          </p:nvSpPr>
          <p:spPr>
            <a:xfrm rot="-3136176">
              <a:off x="7841000" y="3460320"/>
              <a:ext cx="337278" cy="307039"/>
            </a:xfrm>
            <a:custGeom>
              <a:rect b="b" l="l" r="r" t="t"/>
              <a:pathLst>
                <a:path extrusionOk="0" h="208" w="230">
                  <a:moveTo>
                    <a:pt x="112" y="208"/>
                  </a:moveTo>
                  <a:cubicBezTo>
                    <a:pt x="107" y="208"/>
                    <a:pt x="102" y="208"/>
                    <a:pt x="97" y="207"/>
                  </a:cubicBezTo>
                  <a:cubicBezTo>
                    <a:pt x="67" y="204"/>
                    <a:pt x="37" y="184"/>
                    <a:pt x="18" y="157"/>
                  </a:cubicBezTo>
                  <a:cubicBezTo>
                    <a:pt x="5" y="137"/>
                    <a:pt x="0" y="115"/>
                    <a:pt x="5" y="97"/>
                  </a:cubicBezTo>
                  <a:cubicBezTo>
                    <a:pt x="17" y="54"/>
                    <a:pt x="51" y="28"/>
                    <a:pt x="121" y="7"/>
                  </a:cubicBezTo>
                  <a:cubicBezTo>
                    <a:pt x="144" y="0"/>
                    <a:pt x="167" y="4"/>
                    <a:pt x="185" y="18"/>
                  </a:cubicBezTo>
                  <a:cubicBezTo>
                    <a:pt x="216" y="41"/>
                    <a:pt x="230" y="86"/>
                    <a:pt x="230" y="120"/>
                  </a:cubicBezTo>
                  <a:cubicBezTo>
                    <a:pt x="230" y="141"/>
                    <a:pt x="221" y="160"/>
                    <a:pt x="204" y="176"/>
                  </a:cubicBezTo>
                  <a:cubicBezTo>
                    <a:pt x="181" y="196"/>
                    <a:pt x="146" y="208"/>
                    <a:pt x="112" y="208"/>
                  </a:cubicBezTo>
                  <a:close/>
                  <a:moveTo>
                    <a:pt x="143" y="8"/>
                  </a:moveTo>
                  <a:cubicBezTo>
                    <a:pt x="137" y="8"/>
                    <a:pt x="129" y="9"/>
                    <a:pt x="122" y="11"/>
                  </a:cubicBezTo>
                  <a:cubicBezTo>
                    <a:pt x="54" y="31"/>
                    <a:pt x="20" y="57"/>
                    <a:pt x="9" y="98"/>
                  </a:cubicBezTo>
                  <a:cubicBezTo>
                    <a:pt x="4" y="115"/>
                    <a:pt x="9" y="135"/>
                    <a:pt x="22" y="154"/>
                  </a:cubicBezTo>
                  <a:cubicBezTo>
                    <a:pt x="40" y="181"/>
                    <a:pt x="69" y="200"/>
                    <a:pt x="98" y="203"/>
                  </a:cubicBezTo>
                  <a:cubicBezTo>
                    <a:pt x="134" y="208"/>
                    <a:pt x="175" y="195"/>
                    <a:pt x="201" y="173"/>
                  </a:cubicBezTo>
                  <a:cubicBezTo>
                    <a:pt x="217" y="158"/>
                    <a:pt x="226" y="140"/>
                    <a:pt x="226" y="120"/>
                  </a:cubicBezTo>
                  <a:cubicBezTo>
                    <a:pt x="226" y="87"/>
                    <a:pt x="213" y="44"/>
                    <a:pt x="183" y="21"/>
                  </a:cubicBezTo>
                  <a:cubicBezTo>
                    <a:pt x="171" y="12"/>
                    <a:pt x="158" y="8"/>
                    <a:pt x="143" y="8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59"/>
            <p:cNvSpPr/>
            <p:nvPr/>
          </p:nvSpPr>
          <p:spPr>
            <a:xfrm rot="-3136172">
              <a:off x="8738936" y="3907211"/>
              <a:ext cx="923445" cy="721076"/>
            </a:xfrm>
            <a:custGeom>
              <a:rect b="b" l="l" r="r" t="t"/>
              <a:pathLst>
                <a:path extrusionOk="0" h="491" w="631">
                  <a:moveTo>
                    <a:pt x="395" y="458"/>
                  </a:moveTo>
                  <a:cubicBezTo>
                    <a:pt x="376" y="458"/>
                    <a:pt x="357" y="453"/>
                    <a:pt x="339" y="443"/>
                  </a:cubicBezTo>
                  <a:cubicBezTo>
                    <a:pt x="256" y="396"/>
                    <a:pt x="73" y="283"/>
                    <a:pt x="35" y="233"/>
                  </a:cubicBezTo>
                  <a:cubicBezTo>
                    <a:pt x="9" y="198"/>
                    <a:pt x="0" y="103"/>
                    <a:pt x="28" y="45"/>
                  </a:cubicBezTo>
                  <a:cubicBezTo>
                    <a:pt x="40" y="18"/>
                    <a:pt x="60" y="3"/>
                    <a:pt x="83" y="2"/>
                  </a:cubicBezTo>
                  <a:cubicBezTo>
                    <a:pt x="136" y="0"/>
                    <a:pt x="198" y="40"/>
                    <a:pt x="252" y="75"/>
                  </a:cubicBezTo>
                  <a:cubicBezTo>
                    <a:pt x="282" y="94"/>
                    <a:pt x="311" y="113"/>
                    <a:pt x="334" y="121"/>
                  </a:cubicBezTo>
                  <a:cubicBezTo>
                    <a:pt x="400" y="146"/>
                    <a:pt x="506" y="152"/>
                    <a:pt x="570" y="155"/>
                  </a:cubicBezTo>
                  <a:cubicBezTo>
                    <a:pt x="580" y="156"/>
                    <a:pt x="580" y="156"/>
                    <a:pt x="580" y="156"/>
                  </a:cubicBezTo>
                  <a:cubicBezTo>
                    <a:pt x="596" y="157"/>
                    <a:pt x="607" y="166"/>
                    <a:pt x="614" y="182"/>
                  </a:cubicBezTo>
                  <a:cubicBezTo>
                    <a:pt x="631" y="224"/>
                    <a:pt x="615" y="307"/>
                    <a:pt x="582" y="345"/>
                  </a:cubicBezTo>
                  <a:cubicBezTo>
                    <a:pt x="549" y="383"/>
                    <a:pt x="473" y="458"/>
                    <a:pt x="395" y="458"/>
                  </a:cubicBezTo>
                  <a:close/>
                  <a:moveTo>
                    <a:pt x="87" y="6"/>
                  </a:moveTo>
                  <a:cubicBezTo>
                    <a:pt x="86" y="6"/>
                    <a:pt x="85" y="6"/>
                    <a:pt x="83" y="7"/>
                  </a:cubicBezTo>
                  <a:cubicBezTo>
                    <a:pt x="61" y="7"/>
                    <a:pt x="43" y="21"/>
                    <a:pt x="31" y="47"/>
                  </a:cubicBezTo>
                  <a:cubicBezTo>
                    <a:pt x="5" y="102"/>
                    <a:pt x="14" y="197"/>
                    <a:pt x="39" y="230"/>
                  </a:cubicBezTo>
                  <a:cubicBezTo>
                    <a:pt x="76" y="280"/>
                    <a:pt x="259" y="392"/>
                    <a:pt x="341" y="439"/>
                  </a:cubicBezTo>
                  <a:cubicBezTo>
                    <a:pt x="433" y="491"/>
                    <a:pt x="538" y="388"/>
                    <a:pt x="579" y="342"/>
                  </a:cubicBezTo>
                  <a:cubicBezTo>
                    <a:pt x="611" y="305"/>
                    <a:pt x="627" y="224"/>
                    <a:pt x="610" y="184"/>
                  </a:cubicBezTo>
                  <a:cubicBezTo>
                    <a:pt x="604" y="169"/>
                    <a:pt x="594" y="161"/>
                    <a:pt x="580" y="160"/>
                  </a:cubicBezTo>
                  <a:cubicBezTo>
                    <a:pt x="570" y="160"/>
                    <a:pt x="570" y="160"/>
                    <a:pt x="570" y="160"/>
                  </a:cubicBezTo>
                  <a:cubicBezTo>
                    <a:pt x="506" y="156"/>
                    <a:pt x="399" y="150"/>
                    <a:pt x="333" y="125"/>
                  </a:cubicBezTo>
                  <a:cubicBezTo>
                    <a:pt x="309" y="116"/>
                    <a:pt x="280" y="98"/>
                    <a:pt x="250" y="78"/>
                  </a:cubicBezTo>
                  <a:cubicBezTo>
                    <a:pt x="198" y="45"/>
                    <a:pt x="138" y="6"/>
                    <a:pt x="87" y="6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59"/>
            <p:cNvSpPr/>
            <p:nvPr/>
          </p:nvSpPr>
          <p:spPr>
            <a:xfrm rot="-3136177">
              <a:off x="6506920" y="3405435"/>
              <a:ext cx="1691041" cy="2370251"/>
            </a:xfrm>
            <a:custGeom>
              <a:rect b="b" l="l" r="r" t="t"/>
              <a:pathLst>
                <a:path extrusionOk="0" h="1615" w="1154">
                  <a:moveTo>
                    <a:pt x="838" y="1607"/>
                  </a:moveTo>
                  <a:cubicBezTo>
                    <a:pt x="799" y="1607"/>
                    <a:pt x="760" y="1598"/>
                    <a:pt x="722" y="1581"/>
                  </a:cubicBezTo>
                  <a:cubicBezTo>
                    <a:pt x="555" y="1501"/>
                    <a:pt x="192" y="1237"/>
                    <a:pt x="153" y="1155"/>
                  </a:cubicBezTo>
                  <a:cubicBezTo>
                    <a:pt x="116" y="1079"/>
                    <a:pt x="56" y="680"/>
                    <a:pt x="31" y="509"/>
                  </a:cubicBezTo>
                  <a:cubicBezTo>
                    <a:pt x="28" y="489"/>
                    <a:pt x="25" y="473"/>
                    <a:pt x="23" y="461"/>
                  </a:cubicBezTo>
                  <a:cubicBezTo>
                    <a:pt x="0" y="309"/>
                    <a:pt x="9" y="72"/>
                    <a:pt x="128" y="41"/>
                  </a:cubicBezTo>
                  <a:cubicBezTo>
                    <a:pt x="287" y="0"/>
                    <a:pt x="477" y="16"/>
                    <a:pt x="544" y="146"/>
                  </a:cubicBezTo>
                  <a:cubicBezTo>
                    <a:pt x="591" y="237"/>
                    <a:pt x="667" y="366"/>
                    <a:pt x="712" y="444"/>
                  </a:cubicBezTo>
                  <a:cubicBezTo>
                    <a:pt x="728" y="470"/>
                    <a:pt x="740" y="491"/>
                    <a:pt x="747" y="504"/>
                  </a:cubicBezTo>
                  <a:cubicBezTo>
                    <a:pt x="795" y="589"/>
                    <a:pt x="937" y="715"/>
                    <a:pt x="1020" y="757"/>
                  </a:cubicBezTo>
                  <a:cubicBezTo>
                    <a:pt x="1104" y="802"/>
                    <a:pt x="1154" y="983"/>
                    <a:pt x="1128" y="1081"/>
                  </a:cubicBezTo>
                  <a:cubicBezTo>
                    <a:pt x="1103" y="1172"/>
                    <a:pt x="1058" y="1341"/>
                    <a:pt x="1054" y="1446"/>
                  </a:cubicBezTo>
                  <a:cubicBezTo>
                    <a:pt x="1052" y="1492"/>
                    <a:pt x="1019" y="1540"/>
                    <a:pt x="967" y="1572"/>
                  </a:cubicBezTo>
                  <a:cubicBezTo>
                    <a:pt x="928" y="1595"/>
                    <a:pt x="883" y="1607"/>
                    <a:pt x="838" y="1607"/>
                  </a:cubicBezTo>
                  <a:close/>
                  <a:moveTo>
                    <a:pt x="129" y="43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3" y="76"/>
                    <a:pt x="5" y="310"/>
                    <a:pt x="28" y="460"/>
                  </a:cubicBezTo>
                  <a:cubicBezTo>
                    <a:pt x="29" y="472"/>
                    <a:pt x="32" y="489"/>
                    <a:pt x="35" y="509"/>
                  </a:cubicBezTo>
                  <a:cubicBezTo>
                    <a:pt x="61" y="679"/>
                    <a:pt x="121" y="1078"/>
                    <a:pt x="157" y="1153"/>
                  </a:cubicBezTo>
                  <a:cubicBezTo>
                    <a:pt x="196" y="1235"/>
                    <a:pt x="557" y="1497"/>
                    <a:pt x="724" y="1577"/>
                  </a:cubicBezTo>
                  <a:cubicBezTo>
                    <a:pt x="803" y="1615"/>
                    <a:pt x="893" y="1611"/>
                    <a:pt x="965" y="1568"/>
                  </a:cubicBezTo>
                  <a:cubicBezTo>
                    <a:pt x="1016" y="1537"/>
                    <a:pt x="1048" y="1491"/>
                    <a:pt x="1050" y="1446"/>
                  </a:cubicBezTo>
                  <a:cubicBezTo>
                    <a:pt x="1053" y="1340"/>
                    <a:pt x="1099" y="1171"/>
                    <a:pt x="1124" y="1080"/>
                  </a:cubicBezTo>
                  <a:cubicBezTo>
                    <a:pt x="1150" y="983"/>
                    <a:pt x="1101" y="805"/>
                    <a:pt x="1018" y="761"/>
                  </a:cubicBezTo>
                  <a:cubicBezTo>
                    <a:pt x="935" y="718"/>
                    <a:pt x="792" y="592"/>
                    <a:pt x="744" y="506"/>
                  </a:cubicBezTo>
                  <a:cubicBezTo>
                    <a:pt x="737" y="493"/>
                    <a:pt x="724" y="472"/>
                    <a:pt x="709" y="446"/>
                  </a:cubicBezTo>
                  <a:cubicBezTo>
                    <a:pt x="663" y="368"/>
                    <a:pt x="587" y="239"/>
                    <a:pt x="541" y="147"/>
                  </a:cubicBezTo>
                  <a:cubicBezTo>
                    <a:pt x="475" y="20"/>
                    <a:pt x="287" y="4"/>
                    <a:pt x="129" y="45"/>
                  </a:cubicBezTo>
                  <a:lnTo>
                    <a:pt x="129" y="43"/>
                  </a:ln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59"/>
            <p:cNvSpPr/>
            <p:nvPr/>
          </p:nvSpPr>
          <p:spPr>
            <a:xfrm rot="-3136177">
              <a:off x="6746559" y="3738260"/>
              <a:ext cx="1114181" cy="1758500"/>
            </a:xfrm>
            <a:custGeom>
              <a:rect b="b" l="l" r="r" t="t"/>
              <a:pathLst>
                <a:path extrusionOk="0" h="1199" w="759">
                  <a:moveTo>
                    <a:pt x="589" y="1199"/>
                  </a:moveTo>
                  <a:cubicBezTo>
                    <a:pt x="522" y="1199"/>
                    <a:pt x="413" y="1109"/>
                    <a:pt x="324" y="1035"/>
                  </a:cubicBezTo>
                  <a:cubicBezTo>
                    <a:pt x="275" y="995"/>
                    <a:pt x="233" y="960"/>
                    <a:pt x="205" y="945"/>
                  </a:cubicBezTo>
                  <a:cubicBezTo>
                    <a:pt x="117" y="897"/>
                    <a:pt x="38" y="709"/>
                    <a:pt x="30" y="585"/>
                  </a:cubicBezTo>
                  <a:cubicBezTo>
                    <a:pt x="29" y="568"/>
                    <a:pt x="29" y="568"/>
                    <a:pt x="29" y="568"/>
                  </a:cubicBezTo>
                  <a:cubicBezTo>
                    <a:pt x="20" y="424"/>
                    <a:pt x="0" y="87"/>
                    <a:pt x="57" y="33"/>
                  </a:cubicBezTo>
                  <a:cubicBezTo>
                    <a:pt x="81" y="11"/>
                    <a:pt x="120" y="0"/>
                    <a:pt x="164" y="5"/>
                  </a:cubicBezTo>
                  <a:cubicBezTo>
                    <a:pt x="228" y="12"/>
                    <a:pt x="290" y="48"/>
                    <a:pt x="326" y="100"/>
                  </a:cubicBezTo>
                  <a:cubicBezTo>
                    <a:pt x="353" y="140"/>
                    <a:pt x="375" y="197"/>
                    <a:pt x="397" y="257"/>
                  </a:cubicBezTo>
                  <a:cubicBezTo>
                    <a:pt x="428" y="339"/>
                    <a:pt x="460" y="425"/>
                    <a:pt x="510" y="461"/>
                  </a:cubicBezTo>
                  <a:cubicBezTo>
                    <a:pt x="523" y="471"/>
                    <a:pt x="538" y="481"/>
                    <a:pt x="554" y="492"/>
                  </a:cubicBezTo>
                  <a:cubicBezTo>
                    <a:pt x="640" y="550"/>
                    <a:pt x="759" y="630"/>
                    <a:pt x="743" y="762"/>
                  </a:cubicBezTo>
                  <a:cubicBezTo>
                    <a:pt x="742" y="772"/>
                    <a:pt x="741" y="783"/>
                    <a:pt x="739" y="794"/>
                  </a:cubicBezTo>
                  <a:cubicBezTo>
                    <a:pt x="721" y="950"/>
                    <a:pt x="696" y="1164"/>
                    <a:pt x="609" y="1196"/>
                  </a:cubicBezTo>
                  <a:cubicBezTo>
                    <a:pt x="603" y="1198"/>
                    <a:pt x="596" y="1199"/>
                    <a:pt x="589" y="1199"/>
                  </a:cubicBezTo>
                  <a:close/>
                  <a:moveTo>
                    <a:pt x="143" y="8"/>
                  </a:moveTo>
                  <a:cubicBezTo>
                    <a:pt x="109" y="8"/>
                    <a:pt x="79" y="18"/>
                    <a:pt x="60" y="36"/>
                  </a:cubicBezTo>
                  <a:cubicBezTo>
                    <a:pt x="4" y="89"/>
                    <a:pt x="25" y="436"/>
                    <a:pt x="33" y="567"/>
                  </a:cubicBezTo>
                  <a:cubicBezTo>
                    <a:pt x="34" y="585"/>
                    <a:pt x="34" y="585"/>
                    <a:pt x="34" y="585"/>
                  </a:cubicBezTo>
                  <a:cubicBezTo>
                    <a:pt x="42" y="708"/>
                    <a:pt x="120" y="894"/>
                    <a:pt x="207" y="941"/>
                  </a:cubicBezTo>
                  <a:cubicBezTo>
                    <a:pt x="236" y="957"/>
                    <a:pt x="278" y="992"/>
                    <a:pt x="327" y="1032"/>
                  </a:cubicBezTo>
                  <a:cubicBezTo>
                    <a:pt x="415" y="1105"/>
                    <a:pt x="523" y="1195"/>
                    <a:pt x="589" y="1195"/>
                  </a:cubicBezTo>
                  <a:cubicBezTo>
                    <a:pt x="595" y="1195"/>
                    <a:pt x="602" y="1194"/>
                    <a:pt x="608" y="1192"/>
                  </a:cubicBezTo>
                  <a:cubicBezTo>
                    <a:pt x="693" y="1161"/>
                    <a:pt x="717" y="949"/>
                    <a:pt x="735" y="793"/>
                  </a:cubicBezTo>
                  <a:cubicBezTo>
                    <a:pt x="737" y="782"/>
                    <a:pt x="738" y="772"/>
                    <a:pt x="739" y="762"/>
                  </a:cubicBezTo>
                  <a:cubicBezTo>
                    <a:pt x="755" y="632"/>
                    <a:pt x="637" y="553"/>
                    <a:pt x="552" y="495"/>
                  </a:cubicBezTo>
                  <a:cubicBezTo>
                    <a:pt x="536" y="485"/>
                    <a:pt x="520" y="474"/>
                    <a:pt x="507" y="465"/>
                  </a:cubicBezTo>
                  <a:cubicBezTo>
                    <a:pt x="457" y="427"/>
                    <a:pt x="425" y="341"/>
                    <a:pt x="393" y="258"/>
                  </a:cubicBezTo>
                  <a:cubicBezTo>
                    <a:pt x="371" y="198"/>
                    <a:pt x="350" y="142"/>
                    <a:pt x="322" y="102"/>
                  </a:cubicBezTo>
                  <a:cubicBezTo>
                    <a:pt x="287" y="52"/>
                    <a:pt x="226" y="16"/>
                    <a:pt x="163" y="9"/>
                  </a:cubicBezTo>
                  <a:cubicBezTo>
                    <a:pt x="157" y="8"/>
                    <a:pt x="150" y="8"/>
                    <a:pt x="143" y="8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59"/>
            <p:cNvSpPr/>
            <p:nvPr/>
          </p:nvSpPr>
          <p:spPr>
            <a:xfrm rot="-3136175">
              <a:off x="6760868" y="4249685"/>
              <a:ext cx="425670" cy="683861"/>
            </a:xfrm>
            <a:custGeom>
              <a:rect b="b" l="l" r="r" t="t"/>
              <a:pathLst>
                <a:path extrusionOk="0" h="465" w="291">
                  <a:moveTo>
                    <a:pt x="128" y="464"/>
                  </a:moveTo>
                  <a:cubicBezTo>
                    <a:pt x="99" y="464"/>
                    <a:pt x="73" y="455"/>
                    <a:pt x="52" y="437"/>
                  </a:cubicBezTo>
                  <a:cubicBezTo>
                    <a:pt x="18" y="408"/>
                    <a:pt x="0" y="358"/>
                    <a:pt x="1" y="302"/>
                  </a:cubicBezTo>
                  <a:cubicBezTo>
                    <a:pt x="2" y="273"/>
                    <a:pt x="13" y="22"/>
                    <a:pt x="67" y="10"/>
                  </a:cubicBezTo>
                  <a:cubicBezTo>
                    <a:pt x="110" y="0"/>
                    <a:pt x="192" y="41"/>
                    <a:pt x="216" y="125"/>
                  </a:cubicBezTo>
                  <a:cubicBezTo>
                    <a:pt x="225" y="155"/>
                    <a:pt x="230" y="184"/>
                    <a:pt x="235" y="212"/>
                  </a:cubicBezTo>
                  <a:cubicBezTo>
                    <a:pt x="244" y="260"/>
                    <a:pt x="253" y="306"/>
                    <a:pt x="276" y="343"/>
                  </a:cubicBezTo>
                  <a:cubicBezTo>
                    <a:pt x="288" y="363"/>
                    <a:pt x="291" y="381"/>
                    <a:pt x="284" y="397"/>
                  </a:cubicBezTo>
                  <a:cubicBezTo>
                    <a:pt x="272" y="425"/>
                    <a:pt x="229" y="447"/>
                    <a:pt x="158" y="461"/>
                  </a:cubicBezTo>
                  <a:cubicBezTo>
                    <a:pt x="148" y="463"/>
                    <a:pt x="138" y="464"/>
                    <a:pt x="128" y="464"/>
                  </a:cubicBezTo>
                  <a:close/>
                  <a:moveTo>
                    <a:pt x="81" y="12"/>
                  </a:moveTo>
                  <a:cubicBezTo>
                    <a:pt x="76" y="12"/>
                    <a:pt x="72" y="13"/>
                    <a:pt x="67" y="14"/>
                  </a:cubicBezTo>
                  <a:cubicBezTo>
                    <a:pt x="26" y="23"/>
                    <a:pt x="9" y="206"/>
                    <a:pt x="6" y="302"/>
                  </a:cubicBezTo>
                  <a:cubicBezTo>
                    <a:pt x="4" y="356"/>
                    <a:pt x="22" y="406"/>
                    <a:pt x="55" y="433"/>
                  </a:cubicBezTo>
                  <a:cubicBezTo>
                    <a:pt x="82" y="457"/>
                    <a:pt x="117" y="465"/>
                    <a:pt x="157" y="457"/>
                  </a:cubicBezTo>
                  <a:cubicBezTo>
                    <a:pt x="227" y="443"/>
                    <a:pt x="269" y="422"/>
                    <a:pt x="280" y="396"/>
                  </a:cubicBezTo>
                  <a:cubicBezTo>
                    <a:pt x="287" y="381"/>
                    <a:pt x="284" y="364"/>
                    <a:pt x="272" y="346"/>
                  </a:cubicBezTo>
                  <a:cubicBezTo>
                    <a:pt x="249" y="308"/>
                    <a:pt x="240" y="261"/>
                    <a:pt x="231" y="212"/>
                  </a:cubicBezTo>
                  <a:cubicBezTo>
                    <a:pt x="226" y="185"/>
                    <a:pt x="221" y="156"/>
                    <a:pt x="212" y="126"/>
                  </a:cubicBezTo>
                  <a:cubicBezTo>
                    <a:pt x="191" y="52"/>
                    <a:pt x="124" y="12"/>
                    <a:pt x="81" y="1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59"/>
            <p:cNvSpPr/>
            <p:nvPr/>
          </p:nvSpPr>
          <p:spPr>
            <a:xfrm rot="-3136177">
              <a:off x="7696312" y="4577813"/>
              <a:ext cx="307039" cy="362866"/>
            </a:xfrm>
            <a:custGeom>
              <a:rect b="b" l="l" r="r" t="t"/>
              <a:pathLst>
                <a:path extrusionOk="0" h="247" w="210">
                  <a:moveTo>
                    <a:pt x="114" y="237"/>
                  </a:moveTo>
                  <a:cubicBezTo>
                    <a:pt x="73" y="237"/>
                    <a:pt x="32" y="180"/>
                    <a:pt x="7" y="122"/>
                  </a:cubicBezTo>
                  <a:cubicBezTo>
                    <a:pt x="0" y="107"/>
                    <a:pt x="0" y="92"/>
                    <a:pt x="7" y="78"/>
                  </a:cubicBezTo>
                  <a:cubicBezTo>
                    <a:pt x="24" y="40"/>
                    <a:pt x="78" y="14"/>
                    <a:pt x="104" y="5"/>
                  </a:cubicBezTo>
                  <a:cubicBezTo>
                    <a:pt x="117" y="0"/>
                    <a:pt x="135" y="5"/>
                    <a:pt x="154" y="17"/>
                  </a:cubicBezTo>
                  <a:cubicBezTo>
                    <a:pt x="178" y="34"/>
                    <a:pt x="204" y="64"/>
                    <a:pt x="206" y="95"/>
                  </a:cubicBezTo>
                  <a:cubicBezTo>
                    <a:pt x="210" y="146"/>
                    <a:pt x="179" y="216"/>
                    <a:pt x="131" y="234"/>
                  </a:cubicBezTo>
                  <a:cubicBezTo>
                    <a:pt x="126" y="236"/>
                    <a:pt x="120" y="237"/>
                    <a:pt x="114" y="237"/>
                  </a:cubicBezTo>
                  <a:close/>
                  <a:moveTo>
                    <a:pt x="115" y="7"/>
                  </a:moveTo>
                  <a:cubicBezTo>
                    <a:pt x="111" y="7"/>
                    <a:pt x="108" y="8"/>
                    <a:pt x="105" y="9"/>
                  </a:cubicBezTo>
                  <a:cubicBezTo>
                    <a:pt x="85" y="16"/>
                    <a:pt x="27" y="42"/>
                    <a:pt x="11" y="79"/>
                  </a:cubicBezTo>
                  <a:cubicBezTo>
                    <a:pt x="5" y="93"/>
                    <a:pt x="5" y="107"/>
                    <a:pt x="11" y="120"/>
                  </a:cubicBezTo>
                  <a:cubicBezTo>
                    <a:pt x="37" y="182"/>
                    <a:pt x="85" y="247"/>
                    <a:pt x="130" y="230"/>
                  </a:cubicBezTo>
                  <a:cubicBezTo>
                    <a:pt x="176" y="212"/>
                    <a:pt x="206" y="144"/>
                    <a:pt x="202" y="96"/>
                  </a:cubicBezTo>
                  <a:cubicBezTo>
                    <a:pt x="200" y="66"/>
                    <a:pt x="175" y="37"/>
                    <a:pt x="152" y="21"/>
                  </a:cubicBezTo>
                  <a:cubicBezTo>
                    <a:pt x="138" y="12"/>
                    <a:pt x="125" y="7"/>
                    <a:pt x="115" y="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59"/>
            <p:cNvSpPr/>
            <p:nvPr/>
          </p:nvSpPr>
          <p:spPr>
            <a:xfrm rot="-3136177">
              <a:off x="9033754" y="4072683"/>
              <a:ext cx="439626" cy="283779"/>
            </a:xfrm>
            <a:custGeom>
              <a:rect b="b" l="l" r="r" t="t"/>
              <a:pathLst>
                <a:path extrusionOk="0" h="192" w="299">
                  <a:moveTo>
                    <a:pt x="202" y="185"/>
                  </a:moveTo>
                  <a:cubicBezTo>
                    <a:pt x="178" y="185"/>
                    <a:pt x="156" y="174"/>
                    <a:pt x="135" y="164"/>
                  </a:cubicBezTo>
                  <a:cubicBezTo>
                    <a:pt x="132" y="162"/>
                    <a:pt x="132" y="162"/>
                    <a:pt x="132" y="162"/>
                  </a:cubicBezTo>
                  <a:cubicBezTo>
                    <a:pt x="103" y="147"/>
                    <a:pt x="42" y="117"/>
                    <a:pt x="21" y="96"/>
                  </a:cubicBezTo>
                  <a:cubicBezTo>
                    <a:pt x="1" y="76"/>
                    <a:pt x="0" y="52"/>
                    <a:pt x="18" y="24"/>
                  </a:cubicBezTo>
                  <a:cubicBezTo>
                    <a:pt x="35" y="0"/>
                    <a:pt x="80" y="24"/>
                    <a:pt x="120" y="46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8" y="50"/>
                    <a:pt x="133" y="52"/>
                    <a:pt x="137" y="54"/>
                  </a:cubicBezTo>
                  <a:cubicBezTo>
                    <a:pt x="169" y="72"/>
                    <a:pt x="192" y="84"/>
                    <a:pt x="213" y="84"/>
                  </a:cubicBezTo>
                  <a:cubicBezTo>
                    <a:pt x="217" y="84"/>
                    <a:pt x="222" y="84"/>
                    <a:pt x="227" y="84"/>
                  </a:cubicBezTo>
                  <a:cubicBezTo>
                    <a:pt x="249" y="82"/>
                    <a:pt x="273" y="81"/>
                    <a:pt x="291" y="101"/>
                  </a:cubicBezTo>
                  <a:cubicBezTo>
                    <a:pt x="297" y="107"/>
                    <a:pt x="299" y="115"/>
                    <a:pt x="298" y="122"/>
                  </a:cubicBezTo>
                  <a:cubicBezTo>
                    <a:pt x="295" y="139"/>
                    <a:pt x="275" y="156"/>
                    <a:pt x="240" y="175"/>
                  </a:cubicBezTo>
                  <a:cubicBezTo>
                    <a:pt x="227" y="182"/>
                    <a:pt x="214" y="185"/>
                    <a:pt x="202" y="185"/>
                  </a:cubicBezTo>
                  <a:close/>
                  <a:moveTo>
                    <a:pt x="40" y="18"/>
                  </a:moveTo>
                  <a:cubicBezTo>
                    <a:pt x="32" y="18"/>
                    <a:pt x="26" y="21"/>
                    <a:pt x="22" y="27"/>
                  </a:cubicBezTo>
                  <a:cubicBezTo>
                    <a:pt x="4" y="52"/>
                    <a:pt x="5" y="74"/>
                    <a:pt x="24" y="93"/>
                  </a:cubicBezTo>
                  <a:cubicBezTo>
                    <a:pt x="45" y="114"/>
                    <a:pt x="105" y="144"/>
                    <a:pt x="134" y="158"/>
                  </a:cubicBezTo>
                  <a:cubicBezTo>
                    <a:pt x="137" y="160"/>
                    <a:pt x="137" y="160"/>
                    <a:pt x="137" y="160"/>
                  </a:cubicBezTo>
                  <a:cubicBezTo>
                    <a:pt x="168" y="175"/>
                    <a:pt x="201" y="192"/>
                    <a:pt x="238" y="172"/>
                  </a:cubicBezTo>
                  <a:cubicBezTo>
                    <a:pt x="272" y="154"/>
                    <a:pt x="291" y="136"/>
                    <a:pt x="293" y="122"/>
                  </a:cubicBezTo>
                  <a:cubicBezTo>
                    <a:pt x="295" y="115"/>
                    <a:pt x="293" y="109"/>
                    <a:pt x="288" y="104"/>
                  </a:cubicBezTo>
                  <a:cubicBezTo>
                    <a:pt x="271" y="85"/>
                    <a:pt x="248" y="87"/>
                    <a:pt x="227" y="88"/>
                  </a:cubicBezTo>
                  <a:cubicBezTo>
                    <a:pt x="222" y="88"/>
                    <a:pt x="217" y="88"/>
                    <a:pt x="213" y="88"/>
                  </a:cubicBezTo>
                  <a:cubicBezTo>
                    <a:pt x="191" y="88"/>
                    <a:pt x="167" y="76"/>
                    <a:pt x="135" y="58"/>
                  </a:cubicBezTo>
                  <a:cubicBezTo>
                    <a:pt x="131" y="56"/>
                    <a:pt x="126" y="54"/>
                    <a:pt x="122" y="51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92" y="35"/>
                    <a:pt x="60" y="18"/>
                    <a:pt x="40" y="18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51" name="Google Shape;751;p59"/>
            <p:cNvGrpSpPr/>
            <p:nvPr/>
          </p:nvGrpSpPr>
          <p:grpSpPr>
            <a:xfrm rot="-1506987">
              <a:off x="-757350" y="3231817"/>
              <a:ext cx="3615843" cy="2771389"/>
              <a:chOff x="4576688" y="270038"/>
              <a:chExt cx="2773362" cy="2125664"/>
            </a:xfrm>
          </p:grpSpPr>
          <p:sp>
            <p:nvSpPr>
              <p:cNvPr id="752" name="Google Shape;752;p59"/>
              <p:cNvSpPr/>
              <p:nvPr/>
            </p:nvSpPr>
            <p:spPr>
              <a:xfrm>
                <a:off x="4576688" y="1368588"/>
                <a:ext cx="1165225" cy="869949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3" name="Google Shape;753;p59"/>
              <p:cNvSpPr/>
              <p:nvPr/>
            </p:nvSpPr>
            <p:spPr>
              <a:xfrm>
                <a:off x="4792588" y="1489238"/>
                <a:ext cx="796925" cy="617538"/>
              </a:xfrm>
              <a:custGeom>
                <a:rect b="b" l="l" r="r" t="t"/>
                <a:pathLst>
                  <a:path extrusionOk="0" h="618" w="796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59"/>
              <p:cNvSpPr/>
              <p:nvPr/>
            </p:nvSpPr>
            <p:spPr>
              <a:xfrm>
                <a:off x="5102150" y="1722601"/>
                <a:ext cx="357188" cy="288925"/>
              </a:xfrm>
              <a:custGeom>
                <a:rect b="b" l="l" r="r" t="t"/>
                <a:pathLst>
                  <a:path extrusionOk="0" h="288" w="357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5" name="Google Shape;755;p59"/>
              <p:cNvSpPr/>
              <p:nvPr/>
            </p:nvSpPr>
            <p:spPr>
              <a:xfrm>
                <a:off x="5741913" y="1346363"/>
                <a:ext cx="1608137" cy="1049339"/>
              </a:xfrm>
              <a:custGeom>
                <a:rect b="b" l="l" r="r" t="t"/>
                <a:pathLst>
                  <a:path extrusionOk="0" h="1048" w="1607">
                    <a:moveTo>
                      <a:pt x="1183" y="1023"/>
                    </a:moveTo>
                    <a:cubicBezTo>
                      <a:pt x="1083" y="1023"/>
                      <a:pt x="996" y="1006"/>
                      <a:pt x="968" y="992"/>
                    </a:cubicBezTo>
                    <a:cubicBezTo>
                      <a:pt x="897" y="957"/>
                      <a:pt x="674" y="923"/>
                      <a:pt x="551" y="915"/>
                    </a:cubicBezTo>
                    <a:cubicBezTo>
                      <a:pt x="440" y="908"/>
                      <a:pt x="227" y="836"/>
                      <a:pt x="177" y="778"/>
                    </a:cubicBezTo>
                    <a:cubicBezTo>
                      <a:pt x="140" y="734"/>
                      <a:pt x="129" y="673"/>
                      <a:pt x="119" y="614"/>
                    </a:cubicBezTo>
                    <a:cubicBezTo>
                      <a:pt x="114" y="587"/>
                      <a:pt x="110" y="561"/>
                      <a:pt x="103" y="537"/>
                    </a:cubicBezTo>
                    <a:cubicBezTo>
                      <a:pt x="94" y="505"/>
                      <a:pt x="79" y="468"/>
                      <a:pt x="64" y="429"/>
                    </a:cubicBezTo>
                    <a:cubicBezTo>
                      <a:pt x="42" y="373"/>
                      <a:pt x="19" y="315"/>
                      <a:pt x="11" y="267"/>
                    </a:cubicBezTo>
                    <a:cubicBezTo>
                      <a:pt x="2" y="218"/>
                      <a:pt x="68" y="154"/>
                      <a:pt x="108" y="120"/>
                    </a:cubicBezTo>
                    <a:cubicBezTo>
                      <a:pt x="165" y="73"/>
                      <a:pt x="238" y="29"/>
                      <a:pt x="285" y="14"/>
                    </a:cubicBezTo>
                    <a:cubicBezTo>
                      <a:pt x="328" y="0"/>
                      <a:pt x="401" y="29"/>
                      <a:pt x="485" y="62"/>
                    </a:cubicBezTo>
                    <a:cubicBezTo>
                      <a:pt x="581" y="99"/>
                      <a:pt x="690" y="142"/>
                      <a:pt x="776" y="128"/>
                    </a:cubicBezTo>
                    <a:cubicBezTo>
                      <a:pt x="983" y="95"/>
                      <a:pt x="1272" y="57"/>
                      <a:pt x="1401" y="106"/>
                    </a:cubicBezTo>
                    <a:cubicBezTo>
                      <a:pt x="1466" y="131"/>
                      <a:pt x="1530" y="239"/>
                      <a:pt x="1566" y="390"/>
                    </a:cubicBezTo>
                    <a:cubicBezTo>
                      <a:pt x="1604" y="544"/>
                      <a:pt x="1607" y="707"/>
                      <a:pt x="1572" y="825"/>
                    </a:cubicBezTo>
                    <a:cubicBezTo>
                      <a:pt x="1552" y="894"/>
                      <a:pt x="1503" y="946"/>
                      <a:pt x="1426" y="980"/>
                    </a:cubicBezTo>
                    <a:cubicBezTo>
                      <a:pt x="1352" y="1012"/>
                      <a:pt x="1263" y="1023"/>
                      <a:pt x="1183" y="1023"/>
                    </a:cubicBezTo>
                    <a:close/>
                    <a:moveTo>
                      <a:pt x="311" y="14"/>
                    </a:moveTo>
                    <a:cubicBezTo>
                      <a:pt x="302" y="14"/>
                      <a:pt x="294" y="15"/>
                      <a:pt x="286" y="18"/>
                    </a:cubicBezTo>
                    <a:cubicBezTo>
                      <a:pt x="193" y="48"/>
                      <a:pt x="0" y="188"/>
                      <a:pt x="15" y="266"/>
                    </a:cubicBezTo>
                    <a:cubicBezTo>
                      <a:pt x="23" y="314"/>
                      <a:pt x="46" y="372"/>
                      <a:pt x="68" y="428"/>
                    </a:cubicBezTo>
                    <a:cubicBezTo>
                      <a:pt x="83" y="467"/>
                      <a:pt x="98" y="504"/>
                      <a:pt x="107" y="536"/>
                    </a:cubicBezTo>
                    <a:cubicBezTo>
                      <a:pt x="114" y="560"/>
                      <a:pt x="118" y="586"/>
                      <a:pt x="123" y="613"/>
                    </a:cubicBezTo>
                    <a:cubicBezTo>
                      <a:pt x="133" y="672"/>
                      <a:pt x="143" y="732"/>
                      <a:pt x="180" y="775"/>
                    </a:cubicBezTo>
                    <a:cubicBezTo>
                      <a:pt x="229" y="831"/>
                      <a:pt x="443" y="904"/>
                      <a:pt x="552" y="911"/>
                    </a:cubicBezTo>
                    <a:cubicBezTo>
                      <a:pt x="657" y="918"/>
                      <a:pt x="893" y="950"/>
                      <a:pt x="970" y="989"/>
                    </a:cubicBezTo>
                    <a:cubicBezTo>
                      <a:pt x="1019" y="1013"/>
                      <a:pt x="1259" y="1048"/>
                      <a:pt x="1424" y="976"/>
                    </a:cubicBezTo>
                    <a:cubicBezTo>
                      <a:pt x="1500" y="943"/>
                      <a:pt x="1549" y="892"/>
                      <a:pt x="1568" y="824"/>
                    </a:cubicBezTo>
                    <a:cubicBezTo>
                      <a:pt x="1603" y="706"/>
                      <a:pt x="1600" y="544"/>
                      <a:pt x="1562" y="391"/>
                    </a:cubicBezTo>
                    <a:cubicBezTo>
                      <a:pt x="1526" y="242"/>
                      <a:pt x="1464" y="134"/>
                      <a:pt x="1400" y="110"/>
                    </a:cubicBezTo>
                    <a:cubicBezTo>
                      <a:pt x="1272" y="62"/>
                      <a:pt x="983" y="100"/>
                      <a:pt x="777" y="132"/>
                    </a:cubicBezTo>
                    <a:cubicBezTo>
                      <a:pt x="689" y="146"/>
                      <a:pt x="580" y="103"/>
                      <a:pt x="483" y="65"/>
                    </a:cubicBezTo>
                    <a:cubicBezTo>
                      <a:pt x="415" y="38"/>
                      <a:pt x="354" y="14"/>
                      <a:pt x="311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6" name="Google Shape;756;p59"/>
              <p:cNvSpPr/>
              <p:nvPr/>
            </p:nvSpPr>
            <p:spPr>
              <a:xfrm>
                <a:off x="5913363" y="1505113"/>
                <a:ext cx="1244600" cy="749300"/>
              </a:xfrm>
              <a:custGeom>
                <a:rect b="b" l="l" r="r" t="t"/>
                <a:pathLst>
                  <a:path extrusionOk="0" h="748" w="1243">
                    <a:moveTo>
                      <a:pt x="977" y="725"/>
                    </a:moveTo>
                    <a:cubicBezTo>
                      <a:pt x="857" y="725"/>
                      <a:pt x="711" y="705"/>
                      <a:pt x="655" y="690"/>
                    </a:cubicBezTo>
                    <a:cubicBezTo>
                      <a:pt x="613" y="678"/>
                      <a:pt x="527" y="663"/>
                      <a:pt x="436" y="648"/>
                    </a:cubicBezTo>
                    <a:cubicBezTo>
                      <a:pt x="320" y="628"/>
                      <a:pt x="200" y="607"/>
                      <a:pt x="154" y="590"/>
                    </a:cubicBezTo>
                    <a:cubicBezTo>
                      <a:pt x="84" y="566"/>
                      <a:pt x="55" y="453"/>
                      <a:pt x="34" y="371"/>
                    </a:cubicBezTo>
                    <a:cubicBezTo>
                      <a:pt x="30" y="355"/>
                      <a:pt x="27" y="340"/>
                      <a:pt x="23" y="328"/>
                    </a:cubicBezTo>
                    <a:cubicBezTo>
                      <a:pt x="0" y="249"/>
                      <a:pt x="4" y="134"/>
                      <a:pt x="92" y="69"/>
                    </a:cubicBezTo>
                    <a:cubicBezTo>
                      <a:pt x="186" y="0"/>
                      <a:pt x="356" y="49"/>
                      <a:pt x="386" y="61"/>
                    </a:cubicBezTo>
                    <a:cubicBezTo>
                      <a:pt x="448" y="88"/>
                      <a:pt x="645" y="90"/>
                      <a:pt x="741" y="72"/>
                    </a:cubicBezTo>
                    <a:cubicBezTo>
                      <a:pt x="839" y="55"/>
                      <a:pt x="1076" y="84"/>
                      <a:pt x="1161" y="202"/>
                    </a:cubicBezTo>
                    <a:cubicBezTo>
                      <a:pt x="1243" y="314"/>
                      <a:pt x="1218" y="639"/>
                      <a:pt x="1143" y="697"/>
                    </a:cubicBezTo>
                    <a:cubicBezTo>
                      <a:pt x="1115" y="718"/>
                      <a:pt x="1051" y="725"/>
                      <a:pt x="977" y="725"/>
                    </a:cubicBezTo>
                    <a:close/>
                    <a:moveTo>
                      <a:pt x="226" y="37"/>
                    </a:moveTo>
                    <a:cubicBezTo>
                      <a:pt x="179" y="37"/>
                      <a:pt x="131" y="46"/>
                      <a:pt x="95" y="72"/>
                    </a:cubicBezTo>
                    <a:cubicBezTo>
                      <a:pt x="8" y="136"/>
                      <a:pt x="4" y="249"/>
                      <a:pt x="27" y="327"/>
                    </a:cubicBezTo>
                    <a:cubicBezTo>
                      <a:pt x="31" y="339"/>
                      <a:pt x="34" y="354"/>
                      <a:pt x="38" y="370"/>
                    </a:cubicBezTo>
                    <a:cubicBezTo>
                      <a:pt x="59" y="451"/>
                      <a:pt x="87" y="562"/>
                      <a:pt x="155" y="587"/>
                    </a:cubicBezTo>
                    <a:cubicBezTo>
                      <a:pt x="201" y="603"/>
                      <a:pt x="321" y="623"/>
                      <a:pt x="437" y="643"/>
                    </a:cubicBezTo>
                    <a:cubicBezTo>
                      <a:pt x="528" y="659"/>
                      <a:pt x="614" y="674"/>
                      <a:pt x="656" y="686"/>
                    </a:cubicBezTo>
                    <a:cubicBezTo>
                      <a:pt x="747" y="711"/>
                      <a:pt x="1069" y="748"/>
                      <a:pt x="1140" y="693"/>
                    </a:cubicBezTo>
                    <a:cubicBezTo>
                      <a:pt x="1174" y="668"/>
                      <a:pt x="1201" y="578"/>
                      <a:pt x="1207" y="471"/>
                    </a:cubicBezTo>
                    <a:cubicBezTo>
                      <a:pt x="1213" y="355"/>
                      <a:pt x="1195" y="255"/>
                      <a:pt x="1158" y="204"/>
                    </a:cubicBezTo>
                    <a:cubicBezTo>
                      <a:pt x="1077" y="93"/>
                      <a:pt x="843" y="58"/>
                      <a:pt x="742" y="76"/>
                    </a:cubicBezTo>
                    <a:cubicBezTo>
                      <a:pt x="643" y="94"/>
                      <a:pt x="448" y="92"/>
                      <a:pt x="384" y="65"/>
                    </a:cubicBezTo>
                    <a:cubicBezTo>
                      <a:pt x="384" y="65"/>
                      <a:pt x="384" y="65"/>
                      <a:pt x="384" y="65"/>
                    </a:cubicBezTo>
                    <a:cubicBezTo>
                      <a:pt x="367" y="58"/>
                      <a:pt x="298" y="37"/>
                      <a:pt x="226" y="3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59"/>
              <p:cNvSpPr/>
              <p:nvPr/>
            </p:nvSpPr>
            <p:spPr>
              <a:xfrm>
                <a:off x="6014963" y="1659101"/>
                <a:ext cx="917576" cy="461963"/>
              </a:xfrm>
              <a:custGeom>
                <a:rect b="b" l="l" r="r" t="t"/>
                <a:pathLst>
                  <a:path extrusionOk="0" h="461" w="916">
                    <a:moveTo>
                      <a:pt x="682" y="453"/>
                    </a:moveTo>
                    <a:cubicBezTo>
                      <a:pt x="659" y="453"/>
                      <a:pt x="635" y="451"/>
                      <a:pt x="612" y="447"/>
                    </a:cubicBezTo>
                    <a:cubicBezTo>
                      <a:pt x="588" y="443"/>
                      <a:pt x="559" y="438"/>
                      <a:pt x="528" y="432"/>
                    </a:cubicBezTo>
                    <a:cubicBezTo>
                      <a:pt x="423" y="412"/>
                      <a:pt x="291" y="388"/>
                      <a:pt x="196" y="385"/>
                    </a:cubicBezTo>
                    <a:cubicBezTo>
                      <a:pt x="88" y="382"/>
                      <a:pt x="54" y="299"/>
                      <a:pt x="29" y="238"/>
                    </a:cubicBezTo>
                    <a:cubicBezTo>
                      <a:pt x="25" y="228"/>
                      <a:pt x="21" y="219"/>
                      <a:pt x="18" y="211"/>
                    </a:cubicBezTo>
                    <a:cubicBezTo>
                      <a:pt x="0" y="172"/>
                      <a:pt x="0" y="117"/>
                      <a:pt x="16" y="74"/>
                    </a:cubicBezTo>
                    <a:cubicBezTo>
                      <a:pt x="27" y="46"/>
                      <a:pt x="44" y="27"/>
                      <a:pt x="65" y="18"/>
                    </a:cubicBezTo>
                    <a:cubicBezTo>
                      <a:pt x="106" y="0"/>
                      <a:pt x="181" y="21"/>
                      <a:pt x="240" y="37"/>
                    </a:cubicBezTo>
                    <a:cubicBezTo>
                      <a:pt x="264" y="43"/>
                      <a:pt x="286" y="49"/>
                      <a:pt x="302" y="52"/>
                    </a:cubicBezTo>
                    <a:cubicBezTo>
                      <a:pt x="361" y="63"/>
                      <a:pt x="568" y="29"/>
                      <a:pt x="570" y="28"/>
                    </a:cubicBezTo>
                    <a:cubicBezTo>
                      <a:pt x="631" y="25"/>
                      <a:pt x="786" y="31"/>
                      <a:pt x="850" y="73"/>
                    </a:cubicBezTo>
                    <a:cubicBezTo>
                      <a:pt x="916" y="116"/>
                      <a:pt x="899" y="281"/>
                      <a:pt x="876" y="359"/>
                    </a:cubicBezTo>
                    <a:cubicBezTo>
                      <a:pt x="857" y="424"/>
                      <a:pt x="771" y="453"/>
                      <a:pt x="682" y="453"/>
                    </a:cubicBezTo>
                    <a:close/>
                    <a:moveTo>
                      <a:pt x="105" y="15"/>
                    </a:moveTo>
                    <a:cubicBezTo>
                      <a:pt x="90" y="15"/>
                      <a:pt x="77" y="17"/>
                      <a:pt x="66" y="22"/>
                    </a:cubicBezTo>
                    <a:cubicBezTo>
                      <a:pt x="47" y="30"/>
                      <a:pt x="31" y="49"/>
                      <a:pt x="20" y="76"/>
                    </a:cubicBezTo>
                    <a:cubicBezTo>
                      <a:pt x="4" y="118"/>
                      <a:pt x="4" y="172"/>
                      <a:pt x="21" y="209"/>
                    </a:cubicBezTo>
                    <a:cubicBezTo>
                      <a:pt x="25" y="218"/>
                      <a:pt x="29" y="227"/>
                      <a:pt x="33" y="236"/>
                    </a:cubicBezTo>
                    <a:cubicBezTo>
                      <a:pt x="59" y="299"/>
                      <a:pt x="91" y="378"/>
                      <a:pt x="196" y="381"/>
                    </a:cubicBezTo>
                    <a:cubicBezTo>
                      <a:pt x="291" y="384"/>
                      <a:pt x="423" y="408"/>
                      <a:pt x="529" y="428"/>
                    </a:cubicBezTo>
                    <a:cubicBezTo>
                      <a:pt x="560" y="434"/>
                      <a:pt x="589" y="439"/>
                      <a:pt x="613" y="443"/>
                    </a:cubicBezTo>
                    <a:cubicBezTo>
                      <a:pt x="721" y="461"/>
                      <a:pt x="848" y="438"/>
                      <a:pt x="872" y="358"/>
                    </a:cubicBezTo>
                    <a:cubicBezTo>
                      <a:pt x="895" y="281"/>
                      <a:pt x="912" y="118"/>
                      <a:pt x="848" y="77"/>
                    </a:cubicBezTo>
                    <a:cubicBezTo>
                      <a:pt x="788" y="38"/>
                      <a:pt x="637" y="28"/>
                      <a:pt x="570" y="32"/>
                    </a:cubicBezTo>
                    <a:cubicBezTo>
                      <a:pt x="562" y="34"/>
                      <a:pt x="361" y="67"/>
                      <a:pt x="302" y="56"/>
                    </a:cubicBezTo>
                    <a:cubicBezTo>
                      <a:pt x="285" y="54"/>
                      <a:pt x="263" y="48"/>
                      <a:pt x="239" y="41"/>
                    </a:cubicBezTo>
                    <a:cubicBezTo>
                      <a:pt x="196" y="29"/>
                      <a:pt x="145" y="15"/>
                      <a:pt x="105" y="15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" name="Google Shape;758;p59"/>
              <p:cNvSpPr/>
              <p:nvPr/>
            </p:nvSpPr>
            <p:spPr>
              <a:xfrm>
                <a:off x="6151488" y="1792451"/>
                <a:ext cx="423863" cy="192088"/>
              </a:xfrm>
              <a:custGeom>
                <a:rect b="b" l="l" r="r" t="t"/>
                <a:pathLst>
                  <a:path extrusionOk="0" h="192" w="423">
                    <a:moveTo>
                      <a:pt x="322" y="189"/>
                    </a:moveTo>
                    <a:cubicBezTo>
                      <a:pt x="293" y="189"/>
                      <a:pt x="260" y="186"/>
                      <a:pt x="227" y="183"/>
                    </a:cubicBezTo>
                    <a:cubicBezTo>
                      <a:pt x="193" y="180"/>
                      <a:pt x="159" y="177"/>
                      <a:pt x="128" y="177"/>
                    </a:cubicBezTo>
                    <a:cubicBezTo>
                      <a:pt x="68" y="177"/>
                      <a:pt x="38" y="155"/>
                      <a:pt x="23" y="136"/>
                    </a:cubicBezTo>
                    <a:cubicBezTo>
                      <a:pt x="5" y="113"/>
                      <a:pt x="0" y="84"/>
                      <a:pt x="8" y="53"/>
                    </a:cubicBezTo>
                    <a:cubicBezTo>
                      <a:pt x="19" y="9"/>
                      <a:pt x="87" y="0"/>
                      <a:pt x="143" y="0"/>
                    </a:cubicBezTo>
                    <a:cubicBezTo>
                      <a:pt x="250" y="0"/>
                      <a:pt x="321" y="10"/>
                      <a:pt x="354" y="29"/>
                    </a:cubicBezTo>
                    <a:cubicBezTo>
                      <a:pt x="354" y="29"/>
                      <a:pt x="354" y="29"/>
                      <a:pt x="354" y="29"/>
                    </a:cubicBezTo>
                    <a:cubicBezTo>
                      <a:pt x="382" y="46"/>
                      <a:pt x="422" y="95"/>
                      <a:pt x="423" y="135"/>
                    </a:cubicBezTo>
                    <a:cubicBezTo>
                      <a:pt x="423" y="151"/>
                      <a:pt x="416" y="164"/>
                      <a:pt x="402" y="173"/>
                    </a:cubicBezTo>
                    <a:cubicBezTo>
                      <a:pt x="383" y="186"/>
                      <a:pt x="355" y="189"/>
                      <a:pt x="322" y="189"/>
                    </a:cubicBezTo>
                    <a:close/>
                    <a:moveTo>
                      <a:pt x="143" y="4"/>
                    </a:moveTo>
                    <a:cubicBezTo>
                      <a:pt x="89" y="4"/>
                      <a:pt x="22" y="13"/>
                      <a:pt x="12" y="54"/>
                    </a:cubicBezTo>
                    <a:cubicBezTo>
                      <a:pt x="4" y="83"/>
                      <a:pt x="10" y="112"/>
                      <a:pt x="26" y="133"/>
                    </a:cubicBezTo>
                    <a:cubicBezTo>
                      <a:pt x="41" y="151"/>
                      <a:pt x="70" y="173"/>
                      <a:pt x="128" y="173"/>
                    </a:cubicBezTo>
                    <a:cubicBezTo>
                      <a:pt x="159" y="173"/>
                      <a:pt x="194" y="176"/>
                      <a:pt x="227" y="179"/>
                    </a:cubicBezTo>
                    <a:cubicBezTo>
                      <a:pt x="298" y="186"/>
                      <a:pt x="366" y="192"/>
                      <a:pt x="400" y="170"/>
                    </a:cubicBezTo>
                    <a:cubicBezTo>
                      <a:pt x="413" y="162"/>
                      <a:pt x="419" y="150"/>
                      <a:pt x="419" y="135"/>
                    </a:cubicBezTo>
                    <a:cubicBezTo>
                      <a:pt x="418" y="97"/>
                      <a:pt x="378" y="49"/>
                      <a:pt x="352" y="33"/>
                    </a:cubicBezTo>
                    <a:cubicBezTo>
                      <a:pt x="320" y="14"/>
                      <a:pt x="249" y="4"/>
                      <a:pt x="143" y="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" name="Google Shape;759;p59"/>
              <p:cNvSpPr/>
              <p:nvPr/>
            </p:nvSpPr>
            <p:spPr>
              <a:xfrm>
                <a:off x="4945000" y="270038"/>
                <a:ext cx="1258887" cy="1219200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59"/>
              <p:cNvSpPr/>
              <p:nvPr/>
            </p:nvSpPr>
            <p:spPr>
              <a:xfrm>
                <a:off x="5389500" y="924088"/>
                <a:ext cx="311150" cy="344488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" name="Google Shape;761;p59"/>
              <p:cNvSpPr/>
              <p:nvPr/>
            </p:nvSpPr>
            <p:spPr>
              <a:xfrm>
                <a:off x="5121213" y="422438"/>
                <a:ext cx="847724" cy="971550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2" name="Google Shape;762;p59"/>
          <p:cNvGrpSpPr/>
          <p:nvPr/>
        </p:nvGrpSpPr>
        <p:grpSpPr>
          <a:xfrm>
            <a:off x="1399888" y="2038539"/>
            <a:ext cx="7938237" cy="3671017"/>
            <a:chOff x="1399888" y="2038539"/>
            <a:chExt cx="7938237" cy="3671017"/>
          </a:xfrm>
        </p:grpSpPr>
        <p:pic>
          <p:nvPicPr>
            <p:cNvPr id="763" name="Google Shape;763;p5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348725" y="4187193"/>
              <a:ext cx="1249945" cy="8088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4" name="Google Shape;764;p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3218560">
              <a:off x="8035442" y="2367830"/>
              <a:ext cx="1226734" cy="8088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5" name="Google Shape;765;p59"/>
            <p:cNvPicPr preferRelativeResize="0"/>
            <p:nvPr/>
          </p:nvPicPr>
          <p:blipFill rotWithShape="1">
            <a:blip r:embed="rId4">
              <a:alphaModFix/>
            </a:blip>
            <a:srcRect b="0" l="0" r="2553" t="0"/>
            <a:stretch/>
          </p:blipFill>
          <p:spPr>
            <a:xfrm rot="6069684">
              <a:off x="1468925" y="4697725"/>
              <a:ext cx="945730" cy="918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6" name="Google Shape;766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63"/>
          <p:cNvSpPr txBox="1"/>
          <p:nvPr>
            <p:ph type="title"/>
          </p:nvPr>
        </p:nvSpPr>
        <p:spPr>
          <a:xfrm>
            <a:off x="3916750" y="539500"/>
            <a:ext cx="45141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769" name="Google Shape;769;p63"/>
          <p:cNvGrpSpPr/>
          <p:nvPr/>
        </p:nvGrpSpPr>
        <p:grpSpPr>
          <a:xfrm>
            <a:off x="-2725375" y="2697503"/>
            <a:ext cx="9449768" cy="4560356"/>
            <a:chOff x="0" y="2771776"/>
            <a:chExt cx="5156200" cy="3062286"/>
          </a:xfrm>
        </p:grpSpPr>
        <p:sp>
          <p:nvSpPr>
            <p:cNvPr id="770" name="Google Shape;770;p63"/>
            <p:cNvSpPr/>
            <p:nvPr/>
          </p:nvSpPr>
          <p:spPr>
            <a:xfrm>
              <a:off x="1962150" y="3011488"/>
              <a:ext cx="2797178" cy="2262189"/>
            </a:xfrm>
            <a:custGeom>
              <a:rect b="b" l="l" r="r" t="t"/>
              <a:pathLst>
                <a:path extrusionOk="0" h="2258" w="2794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63"/>
            <p:cNvSpPr/>
            <p:nvPr/>
          </p:nvSpPr>
          <p:spPr>
            <a:xfrm>
              <a:off x="2160588" y="3625851"/>
              <a:ext cx="111125" cy="190500"/>
            </a:xfrm>
            <a:custGeom>
              <a:rect b="b" l="l" r="r" t="t"/>
              <a:pathLst>
                <a:path extrusionOk="0" h="191" w="111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63"/>
            <p:cNvSpPr/>
            <p:nvPr/>
          </p:nvSpPr>
          <p:spPr>
            <a:xfrm>
              <a:off x="2101850" y="3700463"/>
              <a:ext cx="69850" cy="96838"/>
            </a:xfrm>
            <a:custGeom>
              <a:rect b="b" l="l" r="r" t="t"/>
              <a:pathLst>
                <a:path extrusionOk="0" h="98" w="7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63"/>
            <p:cNvSpPr/>
            <p:nvPr/>
          </p:nvSpPr>
          <p:spPr>
            <a:xfrm>
              <a:off x="1924050" y="3424238"/>
              <a:ext cx="144463" cy="90488"/>
            </a:xfrm>
            <a:custGeom>
              <a:rect b="b" l="l" r="r" t="t"/>
              <a:pathLst>
                <a:path extrusionOk="0" h="91" w="145">
                  <a:moveTo>
                    <a:pt x="118" y="65"/>
                  </a:moveTo>
                  <a:cubicBezTo>
                    <a:pt x="132" y="50"/>
                    <a:pt x="129" y="67"/>
                    <a:pt x="136" y="50"/>
                  </a:cubicBezTo>
                  <a:cubicBezTo>
                    <a:pt x="143" y="33"/>
                    <a:pt x="145" y="6"/>
                    <a:pt x="113" y="9"/>
                  </a:cubicBezTo>
                  <a:cubicBezTo>
                    <a:pt x="82" y="12"/>
                    <a:pt x="99" y="11"/>
                    <a:pt x="80" y="15"/>
                  </a:cubicBezTo>
                  <a:cubicBezTo>
                    <a:pt x="60" y="20"/>
                    <a:pt x="57" y="33"/>
                    <a:pt x="47" y="27"/>
                  </a:cubicBezTo>
                  <a:cubicBezTo>
                    <a:pt x="38" y="21"/>
                    <a:pt x="52" y="13"/>
                    <a:pt x="35" y="1"/>
                  </a:cubicBezTo>
                  <a:cubicBezTo>
                    <a:pt x="35" y="1"/>
                    <a:pt x="14" y="0"/>
                    <a:pt x="31" y="21"/>
                  </a:cubicBezTo>
                  <a:cubicBezTo>
                    <a:pt x="31" y="21"/>
                    <a:pt x="14" y="13"/>
                    <a:pt x="7" y="26"/>
                  </a:cubicBezTo>
                  <a:cubicBezTo>
                    <a:pt x="0" y="40"/>
                    <a:pt x="35" y="24"/>
                    <a:pt x="35" y="37"/>
                  </a:cubicBezTo>
                  <a:cubicBezTo>
                    <a:pt x="35" y="51"/>
                    <a:pt x="16" y="50"/>
                    <a:pt x="16" y="50"/>
                  </a:cubicBezTo>
                  <a:cubicBezTo>
                    <a:pt x="16" y="50"/>
                    <a:pt x="48" y="60"/>
                    <a:pt x="31" y="70"/>
                  </a:cubicBezTo>
                  <a:cubicBezTo>
                    <a:pt x="14" y="79"/>
                    <a:pt x="29" y="78"/>
                    <a:pt x="40" y="78"/>
                  </a:cubicBezTo>
                  <a:cubicBezTo>
                    <a:pt x="51" y="78"/>
                    <a:pt x="58" y="88"/>
                    <a:pt x="73" y="89"/>
                  </a:cubicBezTo>
                  <a:cubicBezTo>
                    <a:pt x="88" y="91"/>
                    <a:pt x="104" y="81"/>
                    <a:pt x="118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63"/>
            <p:cNvSpPr/>
            <p:nvPr/>
          </p:nvSpPr>
          <p:spPr>
            <a:xfrm>
              <a:off x="3424238" y="4486276"/>
              <a:ext cx="38100" cy="53975"/>
            </a:xfrm>
            <a:custGeom>
              <a:rect b="b" l="l" r="r" t="t"/>
              <a:pathLst>
                <a:path extrusionOk="0" h="54" w="37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63"/>
            <p:cNvSpPr/>
            <p:nvPr/>
          </p:nvSpPr>
          <p:spPr>
            <a:xfrm>
              <a:off x="3665538" y="4548188"/>
              <a:ext cx="200025" cy="190500"/>
            </a:xfrm>
            <a:custGeom>
              <a:rect b="b" l="l" r="r" t="t"/>
              <a:pathLst>
                <a:path extrusionOk="0" h="191" w="20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63"/>
            <p:cNvSpPr/>
            <p:nvPr/>
          </p:nvSpPr>
          <p:spPr>
            <a:xfrm>
              <a:off x="3856038" y="4725988"/>
              <a:ext cx="165100" cy="50800"/>
            </a:xfrm>
            <a:custGeom>
              <a:rect b="b" l="l" r="r" t="t"/>
              <a:pathLst>
                <a:path extrusionOk="0" h="52" w="165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63"/>
            <p:cNvSpPr/>
            <p:nvPr/>
          </p:nvSpPr>
          <p:spPr>
            <a:xfrm>
              <a:off x="3878263" y="4530726"/>
              <a:ext cx="171450" cy="168275"/>
            </a:xfrm>
            <a:custGeom>
              <a:rect b="b" l="l" r="r" t="t"/>
              <a:pathLst>
                <a:path extrusionOk="0" h="169" w="171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63"/>
            <p:cNvSpPr/>
            <p:nvPr/>
          </p:nvSpPr>
          <p:spPr>
            <a:xfrm>
              <a:off x="4044950" y="4600576"/>
              <a:ext cx="96838" cy="133350"/>
            </a:xfrm>
            <a:custGeom>
              <a:rect b="b" l="l" r="r" t="t"/>
              <a:pathLst>
                <a:path extrusionOk="0" h="133" w="96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63"/>
            <p:cNvSpPr/>
            <p:nvPr/>
          </p:nvSpPr>
          <p:spPr>
            <a:xfrm>
              <a:off x="4024313" y="4760913"/>
              <a:ext cx="57150" cy="22225"/>
            </a:xfrm>
            <a:custGeom>
              <a:rect b="b" l="l" r="r" t="t"/>
              <a:pathLst>
                <a:path extrusionOk="0" h="22" w="57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63"/>
            <p:cNvSpPr/>
            <p:nvPr/>
          </p:nvSpPr>
          <p:spPr>
            <a:xfrm>
              <a:off x="4071938" y="4783138"/>
              <a:ext cx="39688" cy="25400"/>
            </a:xfrm>
            <a:custGeom>
              <a:rect b="b" l="l" r="r" t="t"/>
              <a:pathLst>
                <a:path extrusionOk="0" h="26" w="39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63"/>
            <p:cNvSpPr/>
            <p:nvPr/>
          </p:nvSpPr>
          <p:spPr>
            <a:xfrm>
              <a:off x="4141788" y="4770438"/>
              <a:ext cx="57150" cy="44450"/>
            </a:xfrm>
            <a:custGeom>
              <a:rect b="b" l="l" r="r" t="t"/>
              <a:pathLst>
                <a:path extrusionOk="0" h="45" w="57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63"/>
            <p:cNvSpPr/>
            <p:nvPr/>
          </p:nvSpPr>
          <p:spPr>
            <a:xfrm>
              <a:off x="4202113" y="4643438"/>
              <a:ext cx="393700" cy="173038"/>
            </a:xfrm>
            <a:custGeom>
              <a:rect b="b" l="l" r="r" t="t"/>
              <a:pathLst>
                <a:path extrusionOk="0" h="173" w="392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63"/>
            <p:cNvSpPr/>
            <p:nvPr/>
          </p:nvSpPr>
          <p:spPr>
            <a:xfrm>
              <a:off x="4078288" y="4764088"/>
              <a:ext cx="79375" cy="19050"/>
            </a:xfrm>
            <a:custGeom>
              <a:rect b="b" l="l" r="r" t="t"/>
              <a:pathLst>
                <a:path extrusionOk="0" h="18" w="79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63"/>
            <p:cNvSpPr/>
            <p:nvPr/>
          </p:nvSpPr>
          <p:spPr>
            <a:xfrm>
              <a:off x="4162425" y="4684713"/>
              <a:ext cx="17463" cy="14288"/>
            </a:xfrm>
            <a:custGeom>
              <a:rect b="b" l="l" r="r" t="t"/>
              <a:pathLst>
                <a:path extrusionOk="0" h="14" w="18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63"/>
            <p:cNvSpPr/>
            <p:nvPr/>
          </p:nvSpPr>
          <p:spPr>
            <a:xfrm>
              <a:off x="4191000" y="4681538"/>
              <a:ext cx="53975" cy="19050"/>
            </a:xfrm>
            <a:custGeom>
              <a:rect b="b" l="l" r="r" t="t"/>
              <a:pathLst>
                <a:path extrusionOk="0" h="19" w="53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63"/>
            <p:cNvSpPr/>
            <p:nvPr/>
          </p:nvSpPr>
          <p:spPr>
            <a:xfrm>
              <a:off x="4159250" y="4595813"/>
              <a:ext cx="38100" cy="65088"/>
            </a:xfrm>
            <a:custGeom>
              <a:rect b="b" l="l" r="r" t="t"/>
              <a:pathLst>
                <a:path extrusionOk="0" h="66" w="37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63"/>
            <p:cNvSpPr/>
            <p:nvPr/>
          </p:nvSpPr>
          <p:spPr>
            <a:xfrm>
              <a:off x="4281488" y="4719638"/>
              <a:ext cx="31750" cy="36513"/>
            </a:xfrm>
            <a:custGeom>
              <a:rect b="b" l="l" r="r" t="t"/>
              <a:pathLst>
                <a:path extrusionOk="0" h="36" w="32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63"/>
            <p:cNvSpPr/>
            <p:nvPr/>
          </p:nvSpPr>
          <p:spPr>
            <a:xfrm>
              <a:off x="4246563" y="4738688"/>
              <a:ext cx="26988" cy="31750"/>
            </a:xfrm>
            <a:custGeom>
              <a:rect b="b" l="l" r="r" t="t"/>
              <a:pathLst>
                <a:path extrusionOk="0" h="31" w="27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63"/>
            <p:cNvSpPr/>
            <p:nvPr/>
          </p:nvSpPr>
          <p:spPr>
            <a:xfrm>
              <a:off x="4021138" y="4803776"/>
              <a:ext cx="687388" cy="560388"/>
            </a:xfrm>
            <a:custGeom>
              <a:rect b="b" l="l" r="r" t="t"/>
              <a:pathLst>
                <a:path extrusionOk="0" h="560" w="688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63"/>
            <p:cNvSpPr/>
            <p:nvPr/>
          </p:nvSpPr>
          <p:spPr>
            <a:xfrm>
              <a:off x="4619625" y="5403851"/>
              <a:ext cx="76200" cy="77788"/>
            </a:xfrm>
            <a:custGeom>
              <a:rect b="b" l="l" r="r" t="t"/>
              <a:pathLst>
                <a:path extrusionOk="0" h="77" w="76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63"/>
            <p:cNvSpPr/>
            <p:nvPr/>
          </p:nvSpPr>
          <p:spPr>
            <a:xfrm>
              <a:off x="4094163" y="4102101"/>
              <a:ext cx="49213" cy="57150"/>
            </a:xfrm>
            <a:custGeom>
              <a:rect b="b" l="l" r="r" t="t"/>
              <a:pathLst>
                <a:path extrusionOk="0" h="57" w="49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63"/>
            <p:cNvSpPr/>
            <p:nvPr/>
          </p:nvSpPr>
          <p:spPr>
            <a:xfrm>
              <a:off x="4108450" y="3983038"/>
              <a:ext cx="149225" cy="142875"/>
            </a:xfrm>
            <a:custGeom>
              <a:rect b="b" l="l" r="r" t="t"/>
              <a:pathLst>
                <a:path extrusionOk="0" h="144" w="149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63"/>
            <p:cNvSpPr/>
            <p:nvPr/>
          </p:nvSpPr>
          <p:spPr>
            <a:xfrm>
              <a:off x="4197350" y="3900488"/>
              <a:ext cx="87313" cy="74613"/>
            </a:xfrm>
            <a:custGeom>
              <a:rect b="b" l="l" r="r" t="t"/>
              <a:pathLst>
                <a:path extrusionOk="0" h="74" w="87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63"/>
            <p:cNvSpPr/>
            <p:nvPr/>
          </p:nvSpPr>
          <p:spPr>
            <a:xfrm>
              <a:off x="4183063" y="3716338"/>
              <a:ext cx="63500" cy="174625"/>
            </a:xfrm>
            <a:custGeom>
              <a:rect b="b" l="l" r="r" t="t"/>
              <a:pathLst>
                <a:path extrusionOk="0" h="174" w="63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63"/>
            <p:cNvSpPr/>
            <p:nvPr/>
          </p:nvSpPr>
          <p:spPr>
            <a:xfrm>
              <a:off x="4319588" y="3883026"/>
              <a:ext cx="22225" cy="19050"/>
            </a:xfrm>
            <a:custGeom>
              <a:rect b="b" l="l" r="r" t="t"/>
              <a:pathLst>
                <a:path extrusionOk="0" h="19" w="22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63"/>
            <p:cNvSpPr/>
            <p:nvPr/>
          </p:nvSpPr>
          <p:spPr>
            <a:xfrm>
              <a:off x="4291013" y="3892551"/>
              <a:ext cx="28575" cy="26988"/>
            </a:xfrm>
            <a:custGeom>
              <a:rect b="b" l="l" r="r" t="t"/>
              <a:pathLst>
                <a:path extrusionOk="0" h="28" w="28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63"/>
            <p:cNvSpPr/>
            <p:nvPr/>
          </p:nvSpPr>
          <p:spPr>
            <a:xfrm>
              <a:off x="4132263" y="4097338"/>
              <a:ext cx="34925" cy="39688"/>
            </a:xfrm>
            <a:custGeom>
              <a:rect b="b" l="l" r="r" t="t"/>
              <a:pathLst>
                <a:path extrusionOk="0" h="39" w="35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63"/>
            <p:cNvSpPr/>
            <p:nvPr/>
          </p:nvSpPr>
          <p:spPr>
            <a:xfrm>
              <a:off x="3986213" y="4237038"/>
              <a:ext cx="31750" cy="60325"/>
            </a:xfrm>
            <a:custGeom>
              <a:rect b="b" l="l" r="r" t="t"/>
              <a:pathLst>
                <a:path extrusionOk="0" h="60" w="31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63"/>
            <p:cNvSpPr/>
            <p:nvPr/>
          </p:nvSpPr>
          <p:spPr>
            <a:xfrm>
              <a:off x="3833813" y="4316413"/>
              <a:ext cx="34925" cy="44450"/>
            </a:xfrm>
            <a:custGeom>
              <a:rect b="b" l="l" r="r" t="t"/>
              <a:pathLst>
                <a:path extrusionOk="0" h="45" w="36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63"/>
            <p:cNvSpPr/>
            <p:nvPr/>
          </p:nvSpPr>
          <p:spPr>
            <a:xfrm>
              <a:off x="4513263" y="4676776"/>
              <a:ext cx="77788" cy="69850"/>
            </a:xfrm>
            <a:custGeom>
              <a:rect b="b" l="l" r="r" t="t"/>
              <a:pathLst>
                <a:path extrusionOk="0" h="69" w="77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63"/>
            <p:cNvSpPr/>
            <p:nvPr/>
          </p:nvSpPr>
          <p:spPr>
            <a:xfrm>
              <a:off x="2903538" y="4829176"/>
              <a:ext cx="106363" cy="254000"/>
            </a:xfrm>
            <a:custGeom>
              <a:rect b="b" l="l" r="r" t="t"/>
              <a:pathLst>
                <a:path extrusionOk="0" h="253" w="106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63"/>
            <p:cNvSpPr/>
            <p:nvPr/>
          </p:nvSpPr>
          <p:spPr>
            <a:xfrm>
              <a:off x="2903538" y="3051176"/>
              <a:ext cx="215900" cy="244475"/>
            </a:xfrm>
            <a:custGeom>
              <a:rect b="b" l="l" r="r" t="t"/>
              <a:pathLst>
                <a:path extrusionOk="0" h="245" w="215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63"/>
            <p:cNvSpPr/>
            <p:nvPr/>
          </p:nvSpPr>
          <p:spPr>
            <a:xfrm>
              <a:off x="4065588" y="4494213"/>
              <a:ext cx="74613" cy="63500"/>
            </a:xfrm>
            <a:custGeom>
              <a:rect b="b" l="l" r="r" t="t"/>
              <a:pathLst>
                <a:path extrusionOk="0" h="63" w="74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63"/>
            <p:cNvSpPr/>
            <p:nvPr/>
          </p:nvSpPr>
          <p:spPr>
            <a:xfrm>
              <a:off x="4000500" y="4348163"/>
              <a:ext cx="47625" cy="87313"/>
            </a:xfrm>
            <a:custGeom>
              <a:rect b="b" l="l" r="r" t="t"/>
              <a:pathLst>
                <a:path extrusionOk="0" h="88" w="47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63"/>
            <p:cNvSpPr/>
            <p:nvPr/>
          </p:nvSpPr>
          <p:spPr>
            <a:xfrm>
              <a:off x="4048125" y="4421188"/>
              <a:ext cx="69850" cy="84138"/>
            </a:xfrm>
            <a:custGeom>
              <a:rect b="b" l="l" r="r" t="t"/>
              <a:pathLst>
                <a:path extrusionOk="0" h="83" w="7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63"/>
            <p:cNvSpPr/>
            <p:nvPr/>
          </p:nvSpPr>
          <p:spPr>
            <a:xfrm>
              <a:off x="4019550" y="4427538"/>
              <a:ext cx="25400" cy="31750"/>
            </a:xfrm>
            <a:custGeom>
              <a:rect b="b" l="l" r="r" t="t"/>
              <a:pathLst>
                <a:path extrusionOk="0" h="32" w="26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63"/>
            <p:cNvSpPr/>
            <p:nvPr/>
          </p:nvSpPr>
          <p:spPr>
            <a:xfrm>
              <a:off x="3979863" y="4452938"/>
              <a:ext cx="39688" cy="55563"/>
            </a:xfrm>
            <a:custGeom>
              <a:rect b="b" l="l" r="r" t="t"/>
              <a:pathLst>
                <a:path extrusionOk="0" h="56" w="39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63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63"/>
            <p:cNvSpPr/>
            <p:nvPr/>
          </p:nvSpPr>
          <p:spPr>
            <a:xfrm>
              <a:off x="0" y="3252788"/>
              <a:ext cx="1682748" cy="2581274"/>
            </a:xfrm>
            <a:custGeom>
              <a:rect b="b" l="l" r="r" t="t"/>
              <a:pathLst>
                <a:path extrusionOk="0" h="2578" w="1681">
                  <a:moveTo>
                    <a:pt x="1651" y="1463"/>
                  </a:moveTo>
                  <a:cubicBezTo>
                    <a:pt x="1630" y="1455"/>
                    <a:pt x="1632" y="1431"/>
                    <a:pt x="1592" y="1422"/>
                  </a:cubicBezTo>
                  <a:cubicBezTo>
                    <a:pt x="1551" y="1413"/>
                    <a:pt x="1546" y="1421"/>
                    <a:pt x="1518" y="1397"/>
                  </a:cubicBezTo>
                  <a:cubicBezTo>
                    <a:pt x="1491" y="1373"/>
                    <a:pt x="1457" y="1396"/>
                    <a:pt x="1466" y="1356"/>
                  </a:cubicBezTo>
                  <a:cubicBezTo>
                    <a:pt x="1475" y="1315"/>
                    <a:pt x="1400" y="1289"/>
                    <a:pt x="1370" y="1291"/>
                  </a:cubicBezTo>
                  <a:cubicBezTo>
                    <a:pt x="1370" y="1291"/>
                    <a:pt x="1321" y="1245"/>
                    <a:pt x="1296" y="1227"/>
                  </a:cubicBezTo>
                  <a:cubicBezTo>
                    <a:pt x="1271" y="1210"/>
                    <a:pt x="1266" y="1232"/>
                    <a:pt x="1246" y="1227"/>
                  </a:cubicBezTo>
                  <a:cubicBezTo>
                    <a:pt x="1226" y="1223"/>
                    <a:pt x="1202" y="1207"/>
                    <a:pt x="1185" y="1192"/>
                  </a:cubicBezTo>
                  <a:cubicBezTo>
                    <a:pt x="1169" y="1177"/>
                    <a:pt x="1133" y="1222"/>
                    <a:pt x="1108" y="1213"/>
                  </a:cubicBezTo>
                  <a:cubicBezTo>
                    <a:pt x="1083" y="1204"/>
                    <a:pt x="1100" y="1232"/>
                    <a:pt x="1069" y="1253"/>
                  </a:cubicBezTo>
                  <a:cubicBezTo>
                    <a:pt x="1069" y="1253"/>
                    <a:pt x="1047" y="1212"/>
                    <a:pt x="1015" y="1239"/>
                  </a:cubicBezTo>
                  <a:cubicBezTo>
                    <a:pt x="983" y="1266"/>
                    <a:pt x="980" y="1218"/>
                    <a:pt x="980" y="1207"/>
                  </a:cubicBezTo>
                  <a:cubicBezTo>
                    <a:pt x="981" y="1196"/>
                    <a:pt x="1003" y="1149"/>
                    <a:pt x="990" y="1144"/>
                  </a:cubicBezTo>
                  <a:cubicBezTo>
                    <a:pt x="977" y="1139"/>
                    <a:pt x="917" y="1150"/>
                    <a:pt x="920" y="1137"/>
                  </a:cubicBezTo>
                  <a:cubicBezTo>
                    <a:pt x="924" y="1123"/>
                    <a:pt x="943" y="1100"/>
                    <a:pt x="943" y="1080"/>
                  </a:cubicBezTo>
                  <a:cubicBezTo>
                    <a:pt x="942" y="1080"/>
                    <a:pt x="942" y="1080"/>
                    <a:pt x="942" y="1081"/>
                  </a:cubicBezTo>
                  <a:cubicBezTo>
                    <a:pt x="948" y="1073"/>
                    <a:pt x="954" y="1066"/>
                    <a:pt x="956" y="1061"/>
                  </a:cubicBezTo>
                  <a:cubicBezTo>
                    <a:pt x="961" y="1051"/>
                    <a:pt x="936" y="1045"/>
                    <a:pt x="903" y="1055"/>
                  </a:cubicBezTo>
                  <a:cubicBezTo>
                    <a:pt x="903" y="1055"/>
                    <a:pt x="887" y="1099"/>
                    <a:pt x="872" y="1098"/>
                  </a:cubicBezTo>
                  <a:cubicBezTo>
                    <a:pt x="858" y="1097"/>
                    <a:pt x="816" y="1110"/>
                    <a:pt x="807" y="1061"/>
                  </a:cubicBezTo>
                  <a:cubicBezTo>
                    <a:pt x="799" y="1012"/>
                    <a:pt x="822" y="974"/>
                    <a:pt x="822" y="974"/>
                  </a:cubicBezTo>
                  <a:cubicBezTo>
                    <a:pt x="822" y="974"/>
                    <a:pt x="830" y="942"/>
                    <a:pt x="849" y="941"/>
                  </a:cubicBezTo>
                  <a:cubicBezTo>
                    <a:pt x="869" y="940"/>
                    <a:pt x="852" y="921"/>
                    <a:pt x="870" y="921"/>
                  </a:cubicBezTo>
                  <a:cubicBezTo>
                    <a:pt x="888" y="921"/>
                    <a:pt x="911" y="928"/>
                    <a:pt x="930" y="930"/>
                  </a:cubicBezTo>
                  <a:cubicBezTo>
                    <a:pt x="949" y="932"/>
                    <a:pt x="939" y="903"/>
                    <a:pt x="951" y="906"/>
                  </a:cubicBezTo>
                  <a:cubicBezTo>
                    <a:pt x="964" y="909"/>
                    <a:pt x="996" y="922"/>
                    <a:pt x="1024" y="914"/>
                  </a:cubicBezTo>
                  <a:cubicBezTo>
                    <a:pt x="1052" y="905"/>
                    <a:pt x="1034" y="951"/>
                    <a:pt x="1034" y="951"/>
                  </a:cubicBezTo>
                  <a:cubicBezTo>
                    <a:pt x="1034" y="951"/>
                    <a:pt x="1029" y="983"/>
                    <a:pt x="1051" y="995"/>
                  </a:cubicBezTo>
                  <a:cubicBezTo>
                    <a:pt x="1074" y="1007"/>
                    <a:pt x="1057" y="973"/>
                    <a:pt x="1059" y="945"/>
                  </a:cubicBezTo>
                  <a:cubicBezTo>
                    <a:pt x="1062" y="918"/>
                    <a:pt x="1066" y="888"/>
                    <a:pt x="1088" y="876"/>
                  </a:cubicBezTo>
                  <a:cubicBezTo>
                    <a:pt x="1110" y="864"/>
                    <a:pt x="1149" y="850"/>
                    <a:pt x="1160" y="811"/>
                  </a:cubicBezTo>
                  <a:cubicBezTo>
                    <a:pt x="1171" y="772"/>
                    <a:pt x="1180" y="775"/>
                    <a:pt x="1184" y="762"/>
                  </a:cubicBezTo>
                  <a:cubicBezTo>
                    <a:pt x="1188" y="750"/>
                    <a:pt x="1198" y="730"/>
                    <a:pt x="1221" y="729"/>
                  </a:cubicBezTo>
                  <a:cubicBezTo>
                    <a:pt x="1244" y="728"/>
                    <a:pt x="1251" y="717"/>
                    <a:pt x="1254" y="698"/>
                  </a:cubicBezTo>
                  <a:cubicBezTo>
                    <a:pt x="1257" y="679"/>
                    <a:pt x="1297" y="668"/>
                    <a:pt x="1302" y="667"/>
                  </a:cubicBezTo>
                  <a:cubicBezTo>
                    <a:pt x="1305" y="666"/>
                    <a:pt x="1308" y="661"/>
                    <a:pt x="1306" y="655"/>
                  </a:cubicBezTo>
                  <a:cubicBezTo>
                    <a:pt x="1306" y="655"/>
                    <a:pt x="1306" y="656"/>
                    <a:pt x="1306" y="656"/>
                  </a:cubicBezTo>
                  <a:cubicBezTo>
                    <a:pt x="1307" y="656"/>
                    <a:pt x="1307" y="656"/>
                    <a:pt x="1307" y="656"/>
                  </a:cubicBezTo>
                  <a:cubicBezTo>
                    <a:pt x="1343" y="640"/>
                    <a:pt x="1329" y="640"/>
                    <a:pt x="1321" y="664"/>
                  </a:cubicBezTo>
                  <a:cubicBezTo>
                    <a:pt x="1313" y="687"/>
                    <a:pt x="1316" y="682"/>
                    <a:pt x="1348" y="672"/>
                  </a:cubicBezTo>
                  <a:cubicBezTo>
                    <a:pt x="1380" y="662"/>
                    <a:pt x="1409" y="645"/>
                    <a:pt x="1404" y="633"/>
                  </a:cubicBezTo>
                  <a:cubicBezTo>
                    <a:pt x="1398" y="621"/>
                    <a:pt x="1397" y="624"/>
                    <a:pt x="1383" y="640"/>
                  </a:cubicBezTo>
                  <a:cubicBezTo>
                    <a:pt x="1369" y="657"/>
                    <a:pt x="1355" y="632"/>
                    <a:pt x="1341" y="630"/>
                  </a:cubicBezTo>
                  <a:cubicBezTo>
                    <a:pt x="1327" y="629"/>
                    <a:pt x="1343" y="608"/>
                    <a:pt x="1343" y="608"/>
                  </a:cubicBezTo>
                  <a:cubicBezTo>
                    <a:pt x="1343" y="608"/>
                    <a:pt x="1303" y="600"/>
                    <a:pt x="1331" y="596"/>
                  </a:cubicBezTo>
                  <a:cubicBezTo>
                    <a:pt x="1358" y="591"/>
                    <a:pt x="1361" y="574"/>
                    <a:pt x="1337" y="573"/>
                  </a:cubicBezTo>
                  <a:cubicBezTo>
                    <a:pt x="1313" y="572"/>
                    <a:pt x="1260" y="618"/>
                    <a:pt x="1260" y="618"/>
                  </a:cubicBezTo>
                  <a:cubicBezTo>
                    <a:pt x="1260" y="618"/>
                    <a:pt x="1304" y="572"/>
                    <a:pt x="1330" y="555"/>
                  </a:cubicBezTo>
                  <a:cubicBezTo>
                    <a:pt x="1355" y="537"/>
                    <a:pt x="1407" y="571"/>
                    <a:pt x="1424" y="549"/>
                  </a:cubicBezTo>
                  <a:cubicBezTo>
                    <a:pt x="1440" y="528"/>
                    <a:pt x="1457" y="538"/>
                    <a:pt x="1457" y="538"/>
                  </a:cubicBezTo>
                  <a:cubicBezTo>
                    <a:pt x="1416" y="610"/>
                    <a:pt x="1416" y="610"/>
                    <a:pt x="1416" y="610"/>
                  </a:cubicBezTo>
                  <a:cubicBezTo>
                    <a:pt x="1416" y="610"/>
                    <a:pt x="1437" y="608"/>
                    <a:pt x="1469" y="610"/>
                  </a:cubicBezTo>
                  <a:cubicBezTo>
                    <a:pt x="1501" y="612"/>
                    <a:pt x="1509" y="574"/>
                    <a:pt x="1495" y="572"/>
                  </a:cubicBezTo>
                  <a:cubicBezTo>
                    <a:pt x="1480" y="570"/>
                    <a:pt x="1445" y="589"/>
                    <a:pt x="1467" y="560"/>
                  </a:cubicBezTo>
                  <a:cubicBezTo>
                    <a:pt x="1489" y="531"/>
                    <a:pt x="1484" y="485"/>
                    <a:pt x="1471" y="483"/>
                  </a:cubicBezTo>
                  <a:cubicBezTo>
                    <a:pt x="1458" y="481"/>
                    <a:pt x="1465" y="461"/>
                    <a:pt x="1465" y="461"/>
                  </a:cubicBezTo>
                  <a:cubicBezTo>
                    <a:pt x="1426" y="459"/>
                    <a:pt x="1410" y="422"/>
                    <a:pt x="1410" y="422"/>
                  </a:cubicBezTo>
                  <a:cubicBezTo>
                    <a:pt x="1418" y="407"/>
                    <a:pt x="1386" y="345"/>
                    <a:pt x="1386" y="345"/>
                  </a:cubicBezTo>
                  <a:cubicBezTo>
                    <a:pt x="1386" y="345"/>
                    <a:pt x="1367" y="332"/>
                    <a:pt x="1367" y="356"/>
                  </a:cubicBezTo>
                  <a:cubicBezTo>
                    <a:pt x="1367" y="379"/>
                    <a:pt x="1332" y="388"/>
                    <a:pt x="1329" y="373"/>
                  </a:cubicBezTo>
                  <a:cubicBezTo>
                    <a:pt x="1327" y="359"/>
                    <a:pt x="1316" y="368"/>
                    <a:pt x="1316" y="368"/>
                  </a:cubicBezTo>
                  <a:cubicBezTo>
                    <a:pt x="1317" y="318"/>
                    <a:pt x="1317" y="318"/>
                    <a:pt x="1317" y="318"/>
                  </a:cubicBezTo>
                  <a:cubicBezTo>
                    <a:pt x="1312" y="317"/>
                    <a:pt x="1296" y="316"/>
                    <a:pt x="1283" y="299"/>
                  </a:cubicBezTo>
                  <a:cubicBezTo>
                    <a:pt x="1270" y="282"/>
                    <a:pt x="1267" y="287"/>
                    <a:pt x="1256" y="288"/>
                  </a:cubicBezTo>
                  <a:cubicBezTo>
                    <a:pt x="1245" y="289"/>
                    <a:pt x="1244" y="281"/>
                    <a:pt x="1222" y="281"/>
                  </a:cubicBezTo>
                  <a:cubicBezTo>
                    <a:pt x="1200" y="280"/>
                    <a:pt x="1212" y="305"/>
                    <a:pt x="1207" y="335"/>
                  </a:cubicBezTo>
                  <a:cubicBezTo>
                    <a:pt x="1203" y="364"/>
                    <a:pt x="1186" y="371"/>
                    <a:pt x="1186" y="371"/>
                  </a:cubicBezTo>
                  <a:cubicBezTo>
                    <a:pt x="1215" y="406"/>
                    <a:pt x="1204" y="439"/>
                    <a:pt x="1204" y="439"/>
                  </a:cubicBezTo>
                  <a:cubicBezTo>
                    <a:pt x="1150" y="461"/>
                    <a:pt x="1159" y="483"/>
                    <a:pt x="1159" y="483"/>
                  </a:cubicBezTo>
                  <a:cubicBezTo>
                    <a:pt x="1170" y="500"/>
                    <a:pt x="1173" y="515"/>
                    <a:pt x="1157" y="531"/>
                  </a:cubicBezTo>
                  <a:cubicBezTo>
                    <a:pt x="1141" y="547"/>
                    <a:pt x="1117" y="499"/>
                    <a:pt x="1117" y="499"/>
                  </a:cubicBezTo>
                  <a:cubicBezTo>
                    <a:pt x="1127" y="454"/>
                    <a:pt x="1127" y="454"/>
                    <a:pt x="1127" y="454"/>
                  </a:cubicBezTo>
                  <a:cubicBezTo>
                    <a:pt x="1127" y="454"/>
                    <a:pt x="1084" y="457"/>
                    <a:pt x="1082" y="448"/>
                  </a:cubicBezTo>
                  <a:cubicBezTo>
                    <a:pt x="1080" y="438"/>
                    <a:pt x="1068" y="438"/>
                    <a:pt x="1051" y="422"/>
                  </a:cubicBezTo>
                  <a:cubicBezTo>
                    <a:pt x="1033" y="405"/>
                    <a:pt x="999" y="411"/>
                    <a:pt x="999" y="411"/>
                  </a:cubicBezTo>
                  <a:cubicBezTo>
                    <a:pt x="1001" y="389"/>
                    <a:pt x="1024" y="365"/>
                    <a:pt x="989" y="372"/>
                  </a:cubicBezTo>
                  <a:cubicBezTo>
                    <a:pt x="953" y="379"/>
                    <a:pt x="976" y="314"/>
                    <a:pt x="991" y="314"/>
                  </a:cubicBezTo>
                  <a:cubicBezTo>
                    <a:pt x="1005" y="314"/>
                    <a:pt x="1018" y="276"/>
                    <a:pt x="1029" y="276"/>
                  </a:cubicBezTo>
                  <a:cubicBezTo>
                    <a:pt x="1040" y="276"/>
                    <a:pt x="1043" y="267"/>
                    <a:pt x="1049" y="254"/>
                  </a:cubicBezTo>
                  <a:cubicBezTo>
                    <a:pt x="1055" y="242"/>
                    <a:pt x="1091" y="242"/>
                    <a:pt x="1100" y="224"/>
                  </a:cubicBezTo>
                  <a:cubicBezTo>
                    <a:pt x="1108" y="206"/>
                    <a:pt x="1089" y="210"/>
                    <a:pt x="1082" y="210"/>
                  </a:cubicBezTo>
                  <a:cubicBezTo>
                    <a:pt x="1076" y="210"/>
                    <a:pt x="1070" y="188"/>
                    <a:pt x="1091" y="199"/>
                  </a:cubicBezTo>
                  <a:cubicBezTo>
                    <a:pt x="1112" y="211"/>
                    <a:pt x="1119" y="184"/>
                    <a:pt x="1145" y="178"/>
                  </a:cubicBezTo>
                  <a:cubicBezTo>
                    <a:pt x="1171" y="172"/>
                    <a:pt x="1188" y="158"/>
                    <a:pt x="1194" y="148"/>
                  </a:cubicBezTo>
                  <a:cubicBezTo>
                    <a:pt x="1199" y="138"/>
                    <a:pt x="1181" y="114"/>
                    <a:pt x="1181" y="114"/>
                  </a:cubicBezTo>
                  <a:cubicBezTo>
                    <a:pt x="1181" y="114"/>
                    <a:pt x="1192" y="114"/>
                    <a:pt x="1197" y="101"/>
                  </a:cubicBezTo>
                  <a:cubicBezTo>
                    <a:pt x="1201" y="87"/>
                    <a:pt x="1180" y="73"/>
                    <a:pt x="1168" y="72"/>
                  </a:cubicBezTo>
                  <a:cubicBezTo>
                    <a:pt x="1155" y="70"/>
                    <a:pt x="1147" y="78"/>
                    <a:pt x="1151" y="96"/>
                  </a:cubicBezTo>
                  <a:cubicBezTo>
                    <a:pt x="1155" y="114"/>
                    <a:pt x="1136" y="99"/>
                    <a:pt x="1132" y="124"/>
                  </a:cubicBezTo>
                  <a:cubicBezTo>
                    <a:pt x="1129" y="149"/>
                    <a:pt x="1089" y="167"/>
                    <a:pt x="1103" y="136"/>
                  </a:cubicBezTo>
                  <a:cubicBezTo>
                    <a:pt x="1118" y="105"/>
                    <a:pt x="1095" y="78"/>
                    <a:pt x="1099" y="92"/>
                  </a:cubicBezTo>
                  <a:cubicBezTo>
                    <a:pt x="1103" y="105"/>
                    <a:pt x="1080" y="114"/>
                    <a:pt x="1080" y="114"/>
                  </a:cubicBezTo>
                  <a:cubicBezTo>
                    <a:pt x="1080" y="114"/>
                    <a:pt x="1094" y="88"/>
                    <a:pt x="1074" y="82"/>
                  </a:cubicBezTo>
                  <a:cubicBezTo>
                    <a:pt x="1054" y="77"/>
                    <a:pt x="1066" y="65"/>
                    <a:pt x="1064" y="51"/>
                  </a:cubicBezTo>
                  <a:cubicBezTo>
                    <a:pt x="1062" y="36"/>
                    <a:pt x="1058" y="5"/>
                    <a:pt x="1053" y="3"/>
                  </a:cubicBezTo>
                  <a:cubicBezTo>
                    <a:pt x="1048" y="0"/>
                    <a:pt x="1034" y="11"/>
                    <a:pt x="1024" y="42"/>
                  </a:cubicBezTo>
                  <a:cubicBezTo>
                    <a:pt x="1014" y="72"/>
                    <a:pt x="1021" y="61"/>
                    <a:pt x="1034" y="75"/>
                  </a:cubicBezTo>
                  <a:cubicBezTo>
                    <a:pt x="1048" y="89"/>
                    <a:pt x="1045" y="102"/>
                    <a:pt x="1026" y="118"/>
                  </a:cubicBezTo>
                  <a:cubicBezTo>
                    <a:pt x="1007" y="134"/>
                    <a:pt x="1015" y="106"/>
                    <a:pt x="1014" y="94"/>
                  </a:cubicBezTo>
                  <a:cubicBezTo>
                    <a:pt x="1013" y="81"/>
                    <a:pt x="996" y="65"/>
                    <a:pt x="980" y="85"/>
                  </a:cubicBezTo>
                  <a:cubicBezTo>
                    <a:pt x="965" y="105"/>
                    <a:pt x="977" y="108"/>
                    <a:pt x="977" y="108"/>
                  </a:cubicBezTo>
                  <a:cubicBezTo>
                    <a:pt x="977" y="108"/>
                    <a:pt x="1000" y="128"/>
                    <a:pt x="950" y="137"/>
                  </a:cubicBezTo>
                  <a:cubicBezTo>
                    <a:pt x="901" y="145"/>
                    <a:pt x="884" y="102"/>
                    <a:pt x="879" y="102"/>
                  </a:cubicBezTo>
                  <a:cubicBezTo>
                    <a:pt x="875" y="102"/>
                    <a:pt x="884" y="119"/>
                    <a:pt x="848" y="129"/>
                  </a:cubicBezTo>
                  <a:cubicBezTo>
                    <a:pt x="811" y="139"/>
                    <a:pt x="759" y="132"/>
                    <a:pt x="759" y="132"/>
                  </a:cubicBezTo>
                  <a:cubicBezTo>
                    <a:pt x="759" y="132"/>
                    <a:pt x="794" y="101"/>
                    <a:pt x="756" y="101"/>
                  </a:cubicBezTo>
                  <a:cubicBezTo>
                    <a:pt x="719" y="101"/>
                    <a:pt x="691" y="70"/>
                    <a:pt x="671" y="72"/>
                  </a:cubicBezTo>
                  <a:cubicBezTo>
                    <a:pt x="650" y="75"/>
                    <a:pt x="630" y="114"/>
                    <a:pt x="626" y="88"/>
                  </a:cubicBezTo>
                  <a:cubicBezTo>
                    <a:pt x="623" y="63"/>
                    <a:pt x="603" y="57"/>
                    <a:pt x="593" y="60"/>
                  </a:cubicBezTo>
                  <a:cubicBezTo>
                    <a:pt x="564" y="68"/>
                    <a:pt x="564" y="57"/>
                    <a:pt x="540" y="76"/>
                  </a:cubicBezTo>
                  <a:cubicBezTo>
                    <a:pt x="515" y="96"/>
                    <a:pt x="485" y="125"/>
                    <a:pt x="468" y="98"/>
                  </a:cubicBezTo>
                  <a:cubicBezTo>
                    <a:pt x="451" y="71"/>
                    <a:pt x="439" y="77"/>
                    <a:pt x="439" y="77"/>
                  </a:cubicBezTo>
                  <a:cubicBezTo>
                    <a:pt x="421" y="68"/>
                    <a:pt x="401" y="59"/>
                    <a:pt x="378" y="62"/>
                  </a:cubicBezTo>
                  <a:cubicBezTo>
                    <a:pt x="355" y="64"/>
                    <a:pt x="356" y="49"/>
                    <a:pt x="332" y="52"/>
                  </a:cubicBezTo>
                  <a:cubicBezTo>
                    <a:pt x="309" y="56"/>
                    <a:pt x="303" y="38"/>
                    <a:pt x="287" y="38"/>
                  </a:cubicBezTo>
                  <a:cubicBezTo>
                    <a:pt x="271" y="38"/>
                    <a:pt x="273" y="17"/>
                    <a:pt x="254" y="19"/>
                  </a:cubicBezTo>
                  <a:cubicBezTo>
                    <a:pt x="235" y="21"/>
                    <a:pt x="206" y="53"/>
                    <a:pt x="179" y="54"/>
                  </a:cubicBezTo>
                  <a:cubicBezTo>
                    <a:pt x="152" y="55"/>
                    <a:pt x="153" y="95"/>
                    <a:pt x="126" y="97"/>
                  </a:cubicBezTo>
                  <a:cubicBezTo>
                    <a:pt x="100" y="98"/>
                    <a:pt x="66" y="119"/>
                    <a:pt x="91" y="119"/>
                  </a:cubicBezTo>
                  <a:cubicBezTo>
                    <a:pt x="116" y="119"/>
                    <a:pt x="120" y="157"/>
                    <a:pt x="137" y="160"/>
                  </a:cubicBezTo>
                  <a:cubicBezTo>
                    <a:pt x="153" y="163"/>
                    <a:pt x="149" y="185"/>
                    <a:pt x="125" y="188"/>
                  </a:cubicBezTo>
                  <a:cubicBezTo>
                    <a:pt x="101" y="191"/>
                    <a:pt x="116" y="167"/>
                    <a:pt x="106" y="171"/>
                  </a:cubicBezTo>
                  <a:cubicBezTo>
                    <a:pt x="96" y="175"/>
                    <a:pt x="53" y="182"/>
                    <a:pt x="51" y="204"/>
                  </a:cubicBezTo>
                  <a:cubicBezTo>
                    <a:pt x="49" y="227"/>
                    <a:pt x="81" y="240"/>
                    <a:pt x="108" y="227"/>
                  </a:cubicBezTo>
                  <a:cubicBezTo>
                    <a:pt x="135" y="214"/>
                    <a:pt x="149" y="255"/>
                    <a:pt x="121" y="254"/>
                  </a:cubicBezTo>
                  <a:cubicBezTo>
                    <a:pt x="94" y="253"/>
                    <a:pt x="90" y="271"/>
                    <a:pt x="75" y="273"/>
                  </a:cubicBezTo>
                  <a:cubicBezTo>
                    <a:pt x="60" y="275"/>
                    <a:pt x="33" y="297"/>
                    <a:pt x="41" y="310"/>
                  </a:cubicBezTo>
                  <a:cubicBezTo>
                    <a:pt x="49" y="324"/>
                    <a:pt x="37" y="322"/>
                    <a:pt x="51" y="344"/>
                  </a:cubicBezTo>
                  <a:cubicBezTo>
                    <a:pt x="60" y="358"/>
                    <a:pt x="70" y="349"/>
                    <a:pt x="76" y="340"/>
                  </a:cubicBezTo>
                  <a:cubicBezTo>
                    <a:pt x="73" y="349"/>
                    <a:pt x="71" y="361"/>
                    <a:pt x="80" y="367"/>
                  </a:cubicBezTo>
                  <a:cubicBezTo>
                    <a:pt x="93" y="376"/>
                    <a:pt x="82" y="374"/>
                    <a:pt x="112" y="373"/>
                  </a:cubicBezTo>
                  <a:cubicBezTo>
                    <a:pt x="141" y="372"/>
                    <a:pt x="129" y="384"/>
                    <a:pt x="104" y="409"/>
                  </a:cubicBezTo>
                  <a:cubicBezTo>
                    <a:pt x="79" y="434"/>
                    <a:pt x="0" y="469"/>
                    <a:pt x="0" y="469"/>
                  </a:cubicBezTo>
                  <a:cubicBezTo>
                    <a:pt x="126" y="435"/>
                    <a:pt x="119" y="411"/>
                    <a:pt x="152" y="396"/>
                  </a:cubicBezTo>
                  <a:cubicBezTo>
                    <a:pt x="185" y="380"/>
                    <a:pt x="177" y="378"/>
                    <a:pt x="179" y="366"/>
                  </a:cubicBezTo>
                  <a:cubicBezTo>
                    <a:pt x="181" y="358"/>
                    <a:pt x="207" y="342"/>
                    <a:pt x="225" y="332"/>
                  </a:cubicBezTo>
                  <a:cubicBezTo>
                    <a:pt x="209" y="345"/>
                    <a:pt x="208" y="364"/>
                    <a:pt x="212" y="370"/>
                  </a:cubicBezTo>
                  <a:cubicBezTo>
                    <a:pt x="216" y="377"/>
                    <a:pt x="250" y="345"/>
                    <a:pt x="268" y="340"/>
                  </a:cubicBezTo>
                  <a:cubicBezTo>
                    <a:pt x="286" y="335"/>
                    <a:pt x="259" y="292"/>
                    <a:pt x="286" y="319"/>
                  </a:cubicBezTo>
                  <a:cubicBezTo>
                    <a:pt x="313" y="347"/>
                    <a:pt x="367" y="339"/>
                    <a:pt x="367" y="339"/>
                  </a:cubicBezTo>
                  <a:cubicBezTo>
                    <a:pt x="441" y="390"/>
                    <a:pt x="444" y="435"/>
                    <a:pt x="472" y="463"/>
                  </a:cubicBezTo>
                  <a:cubicBezTo>
                    <a:pt x="501" y="491"/>
                    <a:pt x="460" y="544"/>
                    <a:pt x="501" y="547"/>
                  </a:cubicBezTo>
                  <a:cubicBezTo>
                    <a:pt x="541" y="550"/>
                    <a:pt x="546" y="583"/>
                    <a:pt x="546" y="583"/>
                  </a:cubicBezTo>
                  <a:cubicBezTo>
                    <a:pt x="546" y="583"/>
                    <a:pt x="562" y="598"/>
                    <a:pt x="533" y="599"/>
                  </a:cubicBezTo>
                  <a:cubicBezTo>
                    <a:pt x="505" y="600"/>
                    <a:pt x="515" y="600"/>
                    <a:pt x="518" y="623"/>
                  </a:cubicBezTo>
                  <a:cubicBezTo>
                    <a:pt x="522" y="646"/>
                    <a:pt x="511" y="677"/>
                    <a:pt x="499" y="698"/>
                  </a:cubicBezTo>
                  <a:cubicBezTo>
                    <a:pt x="486" y="719"/>
                    <a:pt x="480" y="762"/>
                    <a:pt x="490" y="769"/>
                  </a:cubicBezTo>
                  <a:cubicBezTo>
                    <a:pt x="499" y="776"/>
                    <a:pt x="495" y="803"/>
                    <a:pt x="515" y="828"/>
                  </a:cubicBezTo>
                  <a:cubicBezTo>
                    <a:pt x="535" y="854"/>
                    <a:pt x="553" y="853"/>
                    <a:pt x="556" y="869"/>
                  </a:cubicBezTo>
                  <a:cubicBezTo>
                    <a:pt x="557" y="874"/>
                    <a:pt x="559" y="876"/>
                    <a:pt x="562" y="876"/>
                  </a:cubicBezTo>
                  <a:cubicBezTo>
                    <a:pt x="562" y="877"/>
                    <a:pt x="562" y="912"/>
                    <a:pt x="573" y="924"/>
                  </a:cubicBezTo>
                  <a:cubicBezTo>
                    <a:pt x="584" y="935"/>
                    <a:pt x="590" y="950"/>
                    <a:pt x="566" y="953"/>
                  </a:cubicBezTo>
                  <a:cubicBezTo>
                    <a:pt x="566" y="953"/>
                    <a:pt x="583" y="965"/>
                    <a:pt x="597" y="973"/>
                  </a:cubicBezTo>
                  <a:cubicBezTo>
                    <a:pt x="611" y="981"/>
                    <a:pt x="595" y="997"/>
                    <a:pt x="603" y="1004"/>
                  </a:cubicBezTo>
                  <a:cubicBezTo>
                    <a:pt x="610" y="1010"/>
                    <a:pt x="622" y="1034"/>
                    <a:pt x="631" y="1028"/>
                  </a:cubicBezTo>
                  <a:cubicBezTo>
                    <a:pt x="639" y="1023"/>
                    <a:pt x="634" y="1018"/>
                    <a:pt x="624" y="1004"/>
                  </a:cubicBezTo>
                  <a:cubicBezTo>
                    <a:pt x="614" y="990"/>
                    <a:pt x="630" y="988"/>
                    <a:pt x="609" y="952"/>
                  </a:cubicBezTo>
                  <a:cubicBezTo>
                    <a:pt x="589" y="916"/>
                    <a:pt x="586" y="906"/>
                    <a:pt x="592" y="894"/>
                  </a:cubicBezTo>
                  <a:cubicBezTo>
                    <a:pt x="592" y="894"/>
                    <a:pt x="605" y="894"/>
                    <a:pt x="607" y="909"/>
                  </a:cubicBezTo>
                  <a:cubicBezTo>
                    <a:pt x="609" y="925"/>
                    <a:pt x="637" y="965"/>
                    <a:pt x="646" y="974"/>
                  </a:cubicBezTo>
                  <a:cubicBezTo>
                    <a:pt x="655" y="983"/>
                    <a:pt x="636" y="986"/>
                    <a:pt x="648" y="993"/>
                  </a:cubicBezTo>
                  <a:cubicBezTo>
                    <a:pt x="661" y="999"/>
                    <a:pt x="696" y="1043"/>
                    <a:pt x="685" y="1069"/>
                  </a:cubicBezTo>
                  <a:cubicBezTo>
                    <a:pt x="685" y="1069"/>
                    <a:pt x="676" y="1081"/>
                    <a:pt x="694" y="1089"/>
                  </a:cubicBezTo>
                  <a:cubicBezTo>
                    <a:pt x="713" y="1097"/>
                    <a:pt x="784" y="1143"/>
                    <a:pt x="805" y="1139"/>
                  </a:cubicBezTo>
                  <a:cubicBezTo>
                    <a:pt x="826" y="1135"/>
                    <a:pt x="844" y="1135"/>
                    <a:pt x="851" y="1150"/>
                  </a:cubicBezTo>
                  <a:cubicBezTo>
                    <a:pt x="853" y="1156"/>
                    <a:pt x="856" y="1157"/>
                    <a:pt x="858" y="1157"/>
                  </a:cubicBezTo>
                  <a:cubicBezTo>
                    <a:pt x="857" y="1157"/>
                    <a:pt x="857" y="1157"/>
                    <a:pt x="857" y="1157"/>
                  </a:cubicBezTo>
                  <a:cubicBezTo>
                    <a:pt x="857" y="1157"/>
                    <a:pt x="869" y="1174"/>
                    <a:pt x="892" y="1170"/>
                  </a:cubicBezTo>
                  <a:cubicBezTo>
                    <a:pt x="915" y="1167"/>
                    <a:pt x="894" y="1187"/>
                    <a:pt x="923" y="1179"/>
                  </a:cubicBezTo>
                  <a:cubicBezTo>
                    <a:pt x="923" y="1179"/>
                    <a:pt x="932" y="1211"/>
                    <a:pt x="945" y="1213"/>
                  </a:cubicBezTo>
                  <a:cubicBezTo>
                    <a:pt x="945" y="1213"/>
                    <a:pt x="939" y="1230"/>
                    <a:pt x="952" y="1230"/>
                  </a:cubicBezTo>
                  <a:cubicBezTo>
                    <a:pt x="966" y="1230"/>
                    <a:pt x="961" y="1258"/>
                    <a:pt x="983" y="1256"/>
                  </a:cubicBezTo>
                  <a:cubicBezTo>
                    <a:pt x="1005" y="1253"/>
                    <a:pt x="1000" y="1280"/>
                    <a:pt x="1014" y="1270"/>
                  </a:cubicBezTo>
                  <a:cubicBezTo>
                    <a:pt x="1027" y="1259"/>
                    <a:pt x="1052" y="1231"/>
                    <a:pt x="1051" y="1272"/>
                  </a:cubicBezTo>
                  <a:cubicBezTo>
                    <a:pt x="1051" y="1272"/>
                    <a:pt x="1064" y="1297"/>
                    <a:pt x="1042" y="1328"/>
                  </a:cubicBezTo>
                  <a:cubicBezTo>
                    <a:pt x="1020" y="1359"/>
                    <a:pt x="976" y="1398"/>
                    <a:pt x="982" y="1414"/>
                  </a:cubicBezTo>
                  <a:cubicBezTo>
                    <a:pt x="988" y="1430"/>
                    <a:pt x="992" y="1427"/>
                    <a:pt x="975" y="1448"/>
                  </a:cubicBezTo>
                  <a:cubicBezTo>
                    <a:pt x="957" y="1470"/>
                    <a:pt x="981" y="1486"/>
                    <a:pt x="987" y="1499"/>
                  </a:cubicBezTo>
                  <a:cubicBezTo>
                    <a:pt x="992" y="1512"/>
                    <a:pt x="1027" y="1606"/>
                    <a:pt x="1026" y="1620"/>
                  </a:cubicBezTo>
                  <a:cubicBezTo>
                    <a:pt x="1025" y="1634"/>
                    <a:pt x="1101" y="1659"/>
                    <a:pt x="1099" y="1693"/>
                  </a:cubicBezTo>
                  <a:cubicBezTo>
                    <a:pt x="1097" y="1727"/>
                    <a:pt x="1081" y="1814"/>
                    <a:pt x="1053" y="1900"/>
                  </a:cubicBezTo>
                  <a:cubicBezTo>
                    <a:pt x="1024" y="1987"/>
                    <a:pt x="1049" y="1983"/>
                    <a:pt x="1000" y="2057"/>
                  </a:cubicBezTo>
                  <a:cubicBezTo>
                    <a:pt x="1000" y="2057"/>
                    <a:pt x="985" y="2145"/>
                    <a:pt x="975" y="2166"/>
                  </a:cubicBezTo>
                  <a:cubicBezTo>
                    <a:pt x="964" y="2187"/>
                    <a:pt x="952" y="2217"/>
                    <a:pt x="964" y="2214"/>
                  </a:cubicBezTo>
                  <a:cubicBezTo>
                    <a:pt x="976" y="2210"/>
                    <a:pt x="983" y="2157"/>
                    <a:pt x="997" y="2164"/>
                  </a:cubicBezTo>
                  <a:cubicBezTo>
                    <a:pt x="997" y="2164"/>
                    <a:pt x="969" y="2277"/>
                    <a:pt x="954" y="2301"/>
                  </a:cubicBezTo>
                  <a:cubicBezTo>
                    <a:pt x="938" y="2326"/>
                    <a:pt x="916" y="2399"/>
                    <a:pt x="924" y="2432"/>
                  </a:cubicBezTo>
                  <a:cubicBezTo>
                    <a:pt x="933" y="2467"/>
                    <a:pt x="912" y="2506"/>
                    <a:pt x="938" y="2528"/>
                  </a:cubicBezTo>
                  <a:cubicBezTo>
                    <a:pt x="964" y="2550"/>
                    <a:pt x="958" y="2570"/>
                    <a:pt x="1001" y="2574"/>
                  </a:cubicBezTo>
                  <a:cubicBezTo>
                    <a:pt x="1044" y="2578"/>
                    <a:pt x="1051" y="2569"/>
                    <a:pt x="1070" y="2564"/>
                  </a:cubicBezTo>
                  <a:cubicBezTo>
                    <a:pt x="1090" y="2559"/>
                    <a:pt x="1018" y="2561"/>
                    <a:pt x="1015" y="2486"/>
                  </a:cubicBezTo>
                  <a:cubicBezTo>
                    <a:pt x="1012" y="2411"/>
                    <a:pt x="1014" y="2411"/>
                    <a:pt x="1034" y="2407"/>
                  </a:cubicBezTo>
                  <a:cubicBezTo>
                    <a:pt x="1054" y="2404"/>
                    <a:pt x="1038" y="2391"/>
                    <a:pt x="1050" y="2375"/>
                  </a:cubicBezTo>
                  <a:cubicBezTo>
                    <a:pt x="1062" y="2359"/>
                    <a:pt x="1089" y="2351"/>
                    <a:pt x="1092" y="2326"/>
                  </a:cubicBezTo>
                  <a:cubicBezTo>
                    <a:pt x="1094" y="2300"/>
                    <a:pt x="1059" y="2313"/>
                    <a:pt x="1066" y="2279"/>
                  </a:cubicBezTo>
                  <a:cubicBezTo>
                    <a:pt x="1073" y="2245"/>
                    <a:pt x="1107" y="2252"/>
                    <a:pt x="1107" y="2252"/>
                  </a:cubicBezTo>
                  <a:cubicBezTo>
                    <a:pt x="1109" y="2215"/>
                    <a:pt x="1109" y="2215"/>
                    <a:pt x="1109" y="2215"/>
                  </a:cubicBezTo>
                  <a:cubicBezTo>
                    <a:pt x="1109" y="2215"/>
                    <a:pt x="1139" y="2215"/>
                    <a:pt x="1143" y="2196"/>
                  </a:cubicBezTo>
                  <a:cubicBezTo>
                    <a:pt x="1146" y="2177"/>
                    <a:pt x="1123" y="2191"/>
                    <a:pt x="1121" y="2176"/>
                  </a:cubicBezTo>
                  <a:cubicBezTo>
                    <a:pt x="1119" y="2160"/>
                    <a:pt x="1123" y="2139"/>
                    <a:pt x="1143" y="2159"/>
                  </a:cubicBezTo>
                  <a:cubicBezTo>
                    <a:pt x="1164" y="2179"/>
                    <a:pt x="1174" y="2127"/>
                    <a:pt x="1174" y="2127"/>
                  </a:cubicBezTo>
                  <a:cubicBezTo>
                    <a:pt x="1174" y="2127"/>
                    <a:pt x="1175" y="2102"/>
                    <a:pt x="1214" y="2105"/>
                  </a:cubicBezTo>
                  <a:cubicBezTo>
                    <a:pt x="1254" y="2107"/>
                    <a:pt x="1274" y="2077"/>
                    <a:pt x="1280" y="2045"/>
                  </a:cubicBezTo>
                  <a:cubicBezTo>
                    <a:pt x="1286" y="2014"/>
                    <a:pt x="1261" y="2055"/>
                    <a:pt x="1265" y="2019"/>
                  </a:cubicBezTo>
                  <a:cubicBezTo>
                    <a:pt x="1268" y="1983"/>
                    <a:pt x="1280" y="2027"/>
                    <a:pt x="1308" y="2010"/>
                  </a:cubicBezTo>
                  <a:cubicBezTo>
                    <a:pt x="1336" y="1992"/>
                    <a:pt x="1368" y="1956"/>
                    <a:pt x="1372" y="1944"/>
                  </a:cubicBezTo>
                  <a:cubicBezTo>
                    <a:pt x="1375" y="1931"/>
                    <a:pt x="1414" y="1898"/>
                    <a:pt x="1426" y="1876"/>
                  </a:cubicBezTo>
                  <a:cubicBezTo>
                    <a:pt x="1439" y="1854"/>
                    <a:pt x="1425" y="1831"/>
                    <a:pt x="1446" y="1809"/>
                  </a:cubicBezTo>
                  <a:cubicBezTo>
                    <a:pt x="1466" y="1787"/>
                    <a:pt x="1516" y="1769"/>
                    <a:pt x="1533" y="1770"/>
                  </a:cubicBezTo>
                  <a:cubicBezTo>
                    <a:pt x="1550" y="1771"/>
                    <a:pt x="1584" y="1711"/>
                    <a:pt x="1589" y="1687"/>
                  </a:cubicBezTo>
                  <a:cubicBezTo>
                    <a:pt x="1594" y="1662"/>
                    <a:pt x="1604" y="1612"/>
                    <a:pt x="1621" y="1589"/>
                  </a:cubicBezTo>
                  <a:cubicBezTo>
                    <a:pt x="1638" y="1566"/>
                    <a:pt x="1681" y="1543"/>
                    <a:pt x="1681" y="1496"/>
                  </a:cubicBezTo>
                  <a:cubicBezTo>
                    <a:pt x="1681" y="1449"/>
                    <a:pt x="1671" y="1472"/>
                    <a:pt x="1651" y="1463"/>
                  </a:cubicBezTo>
                  <a:close/>
                  <a:moveTo>
                    <a:pt x="925" y="1098"/>
                  </a:moveTo>
                  <a:cubicBezTo>
                    <a:pt x="923" y="1099"/>
                    <a:pt x="922" y="1101"/>
                    <a:pt x="920" y="1102"/>
                  </a:cubicBezTo>
                  <a:cubicBezTo>
                    <a:pt x="922" y="1101"/>
                    <a:pt x="923" y="1099"/>
                    <a:pt x="925" y="1098"/>
                  </a:cubicBezTo>
                  <a:close/>
                  <a:moveTo>
                    <a:pt x="1301" y="647"/>
                  </a:moveTo>
                  <a:cubicBezTo>
                    <a:pt x="1300" y="646"/>
                    <a:pt x="1299" y="646"/>
                    <a:pt x="1297" y="645"/>
                  </a:cubicBezTo>
                  <a:cubicBezTo>
                    <a:pt x="1299" y="646"/>
                    <a:pt x="1300" y="646"/>
                    <a:pt x="1301" y="647"/>
                  </a:cubicBezTo>
                  <a:close/>
                  <a:moveTo>
                    <a:pt x="581" y="870"/>
                  </a:moveTo>
                  <a:cubicBezTo>
                    <a:pt x="584" y="870"/>
                    <a:pt x="586" y="869"/>
                    <a:pt x="588" y="869"/>
                  </a:cubicBezTo>
                  <a:cubicBezTo>
                    <a:pt x="586" y="869"/>
                    <a:pt x="584" y="870"/>
                    <a:pt x="581" y="870"/>
                  </a:cubicBezTo>
                  <a:close/>
                  <a:moveTo>
                    <a:pt x="917" y="1104"/>
                  </a:moveTo>
                  <a:cubicBezTo>
                    <a:pt x="918" y="1104"/>
                    <a:pt x="919" y="1103"/>
                    <a:pt x="920" y="1102"/>
                  </a:cubicBezTo>
                  <a:cubicBezTo>
                    <a:pt x="919" y="1103"/>
                    <a:pt x="918" y="1104"/>
                    <a:pt x="917" y="11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63"/>
            <p:cNvSpPr/>
            <p:nvPr/>
          </p:nvSpPr>
          <p:spPr>
            <a:xfrm>
              <a:off x="1341438" y="2771776"/>
              <a:ext cx="746125" cy="828675"/>
            </a:xfrm>
            <a:custGeom>
              <a:rect b="b" l="l" r="r" t="t"/>
              <a:pathLst>
                <a:path extrusionOk="0" h="827" w="745">
                  <a:moveTo>
                    <a:pt x="623" y="547"/>
                  </a:moveTo>
                  <a:cubicBezTo>
                    <a:pt x="620" y="543"/>
                    <a:pt x="639" y="537"/>
                    <a:pt x="633" y="508"/>
                  </a:cubicBezTo>
                  <a:cubicBezTo>
                    <a:pt x="626" y="479"/>
                    <a:pt x="639" y="464"/>
                    <a:pt x="638" y="461"/>
                  </a:cubicBezTo>
                  <a:cubicBezTo>
                    <a:pt x="637" y="458"/>
                    <a:pt x="626" y="428"/>
                    <a:pt x="640" y="426"/>
                  </a:cubicBezTo>
                  <a:cubicBezTo>
                    <a:pt x="653" y="424"/>
                    <a:pt x="653" y="418"/>
                    <a:pt x="654" y="404"/>
                  </a:cubicBezTo>
                  <a:cubicBezTo>
                    <a:pt x="654" y="391"/>
                    <a:pt x="671" y="395"/>
                    <a:pt x="671" y="386"/>
                  </a:cubicBezTo>
                  <a:cubicBezTo>
                    <a:pt x="670" y="378"/>
                    <a:pt x="658" y="368"/>
                    <a:pt x="664" y="357"/>
                  </a:cubicBezTo>
                  <a:cubicBezTo>
                    <a:pt x="670" y="346"/>
                    <a:pt x="683" y="337"/>
                    <a:pt x="670" y="327"/>
                  </a:cubicBezTo>
                  <a:cubicBezTo>
                    <a:pt x="657" y="316"/>
                    <a:pt x="665" y="318"/>
                    <a:pt x="646" y="305"/>
                  </a:cubicBezTo>
                  <a:cubicBezTo>
                    <a:pt x="627" y="292"/>
                    <a:pt x="672" y="281"/>
                    <a:pt x="678" y="281"/>
                  </a:cubicBezTo>
                  <a:cubicBezTo>
                    <a:pt x="685" y="281"/>
                    <a:pt x="692" y="287"/>
                    <a:pt x="692" y="270"/>
                  </a:cubicBezTo>
                  <a:cubicBezTo>
                    <a:pt x="693" y="253"/>
                    <a:pt x="679" y="270"/>
                    <a:pt x="674" y="244"/>
                  </a:cubicBezTo>
                  <a:cubicBezTo>
                    <a:pt x="673" y="238"/>
                    <a:pt x="671" y="234"/>
                    <a:pt x="669" y="233"/>
                  </a:cubicBezTo>
                  <a:cubicBezTo>
                    <a:pt x="671" y="227"/>
                    <a:pt x="673" y="221"/>
                    <a:pt x="677" y="217"/>
                  </a:cubicBezTo>
                  <a:cubicBezTo>
                    <a:pt x="687" y="208"/>
                    <a:pt x="680" y="198"/>
                    <a:pt x="667" y="199"/>
                  </a:cubicBezTo>
                  <a:cubicBezTo>
                    <a:pt x="664" y="196"/>
                    <a:pt x="663" y="191"/>
                    <a:pt x="664" y="186"/>
                  </a:cubicBezTo>
                  <a:cubicBezTo>
                    <a:pt x="665" y="185"/>
                    <a:pt x="666" y="184"/>
                    <a:pt x="667" y="184"/>
                  </a:cubicBezTo>
                  <a:cubicBezTo>
                    <a:pt x="673" y="181"/>
                    <a:pt x="677" y="173"/>
                    <a:pt x="680" y="164"/>
                  </a:cubicBezTo>
                  <a:cubicBezTo>
                    <a:pt x="691" y="151"/>
                    <a:pt x="712" y="129"/>
                    <a:pt x="721" y="127"/>
                  </a:cubicBezTo>
                  <a:cubicBezTo>
                    <a:pt x="734" y="122"/>
                    <a:pt x="744" y="110"/>
                    <a:pt x="745" y="98"/>
                  </a:cubicBezTo>
                  <a:cubicBezTo>
                    <a:pt x="744" y="82"/>
                    <a:pt x="724" y="81"/>
                    <a:pt x="708" y="79"/>
                  </a:cubicBezTo>
                  <a:cubicBezTo>
                    <a:pt x="683" y="75"/>
                    <a:pt x="672" y="115"/>
                    <a:pt x="649" y="111"/>
                  </a:cubicBezTo>
                  <a:cubicBezTo>
                    <a:pt x="636" y="104"/>
                    <a:pt x="617" y="61"/>
                    <a:pt x="616" y="44"/>
                  </a:cubicBezTo>
                  <a:cubicBezTo>
                    <a:pt x="614" y="34"/>
                    <a:pt x="614" y="21"/>
                    <a:pt x="601" y="20"/>
                  </a:cubicBezTo>
                  <a:cubicBezTo>
                    <a:pt x="580" y="25"/>
                    <a:pt x="562" y="15"/>
                    <a:pt x="543" y="27"/>
                  </a:cubicBezTo>
                  <a:cubicBezTo>
                    <a:pt x="547" y="9"/>
                    <a:pt x="483" y="5"/>
                    <a:pt x="464" y="1"/>
                  </a:cubicBezTo>
                  <a:cubicBezTo>
                    <a:pt x="448" y="0"/>
                    <a:pt x="435" y="6"/>
                    <a:pt x="420" y="7"/>
                  </a:cubicBezTo>
                  <a:cubicBezTo>
                    <a:pt x="379" y="2"/>
                    <a:pt x="359" y="20"/>
                    <a:pt x="323" y="31"/>
                  </a:cubicBezTo>
                  <a:cubicBezTo>
                    <a:pt x="313" y="36"/>
                    <a:pt x="310" y="54"/>
                    <a:pt x="303" y="62"/>
                  </a:cubicBezTo>
                  <a:cubicBezTo>
                    <a:pt x="293" y="33"/>
                    <a:pt x="270" y="38"/>
                    <a:pt x="271" y="67"/>
                  </a:cubicBezTo>
                  <a:cubicBezTo>
                    <a:pt x="272" y="82"/>
                    <a:pt x="267" y="92"/>
                    <a:pt x="250" y="91"/>
                  </a:cubicBezTo>
                  <a:cubicBezTo>
                    <a:pt x="230" y="90"/>
                    <a:pt x="233" y="80"/>
                    <a:pt x="206" y="81"/>
                  </a:cubicBezTo>
                  <a:cubicBezTo>
                    <a:pt x="185" y="83"/>
                    <a:pt x="130" y="84"/>
                    <a:pt x="137" y="114"/>
                  </a:cubicBezTo>
                  <a:cubicBezTo>
                    <a:pt x="138" y="117"/>
                    <a:pt x="131" y="119"/>
                    <a:pt x="129" y="118"/>
                  </a:cubicBezTo>
                  <a:cubicBezTo>
                    <a:pt x="116" y="109"/>
                    <a:pt x="94" y="124"/>
                    <a:pt x="93" y="139"/>
                  </a:cubicBezTo>
                  <a:cubicBezTo>
                    <a:pt x="94" y="144"/>
                    <a:pt x="93" y="154"/>
                    <a:pt x="87" y="155"/>
                  </a:cubicBezTo>
                  <a:cubicBezTo>
                    <a:pt x="54" y="149"/>
                    <a:pt x="67" y="176"/>
                    <a:pt x="46" y="181"/>
                  </a:cubicBezTo>
                  <a:cubicBezTo>
                    <a:pt x="34" y="187"/>
                    <a:pt x="22" y="183"/>
                    <a:pt x="8" y="188"/>
                  </a:cubicBezTo>
                  <a:cubicBezTo>
                    <a:pt x="2" y="189"/>
                    <a:pt x="0" y="201"/>
                    <a:pt x="7" y="205"/>
                  </a:cubicBezTo>
                  <a:cubicBezTo>
                    <a:pt x="14" y="211"/>
                    <a:pt x="19" y="211"/>
                    <a:pt x="25" y="211"/>
                  </a:cubicBezTo>
                  <a:cubicBezTo>
                    <a:pt x="24" y="213"/>
                    <a:pt x="23" y="215"/>
                    <a:pt x="23" y="217"/>
                  </a:cubicBezTo>
                  <a:cubicBezTo>
                    <a:pt x="19" y="247"/>
                    <a:pt x="88" y="262"/>
                    <a:pt x="63" y="263"/>
                  </a:cubicBezTo>
                  <a:cubicBezTo>
                    <a:pt x="38" y="264"/>
                    <a:pt x="34" y="265"/>
                    <a:pt x="31" y="274"/>
                  </a:cubicBezTo>
                  <a:cubicBezTo>
                    <a:pt x="27" y="284"/>
                    <a:pt x="57" y="294"/>
                    <a:pt x="57" y="294"/>
                  </a:cubicBezTo>
                  <a:cubicBezTo>
                    <a:pt x="53" y="314"/>
                    <a:pt x="90" y="326"/>
                    <a:pt x="90" y="326"/>
                  </a:cubicBezTo>
                  <a:cubicBezTo>
                    <a:pt x="95" y="305"/>
                    <a:pt x="135" y="322"/>
                    <a:pt x="165" y="324"/>
                  </a:cubicBezTo>
                  <a:cubicBezTo>
                    <a:pt x="195" y="326"/>
                    <a:pt x="231" y="433"/>
                    <a:pt x="217" y="458"/>
                  </a:cubicBezTo>
                  <a:cubicBezTo>
                    <a:pt x="203" y="484"/>
                    <a:pt x="203" y="486"/>
                    <a:pt x="212" y="499"/>
                  </a:cubicBezTo>
                  <a:cubicBezTo>
                    <a:pt x="221" y="512"/>
                    <a:pt x="230" y="458"/>
                    <a:pt x="236" y="481"/>
                  </a:cubicBezTo>
                  <a:cubicBezTo>
                    <a:pt x="241" y="505"/>
                    <a:pt x="271" y="534"/>
                    <a:pt x="252" y="531"/>
                  </a:cubicBezTo>
                  <a:cubicBezTo>
                    <a:pt x="233" y="528"/>
                    <a:pt x="204" y="508"/>
                    <a:pt x="211" y="521"/>
                  </a:cubicBezTo>
                  <a:cubicBezTo>
                    <a:pt x="218" y="534"/>
                    <a:pt x="241" y="545"/>
                    <a:pt x="254" y="547"/>
                  </a:cubicBezTo>
                  <a:cubicBezTo>
                    <a:pt x="266" y="549"/>
                    <a:pt x="256" y="587"/>
                    <a:pt x="237" y="590"/>
                  </a:cubicBezTo>
                  <a:cubicBezTo>
                    <a:pt x="218" y="593"/>
                    <a:pt x="217" y="604"/>
                    <a:pt x="211" y="641"/>
                  </a:cubicBezTo>
                  <a:cubicBezTo>
                    <a:pt x="205" y="677"/>
                    <a:pt x="250" y="776"/>
                    <a:pt x="255" y="792"/>
                  </a:cubicBezTo>
                  <a:cubicBezTo>
                    <a:pt x="260" y="808"/>
                    <a:pt x="295" y="788"/>
                    <a:pt x="292" y="802"/>
                  </a:cubicBezTo>
                  <a:cubicBezTo>
                    <a:pt x="288" y="817"/>
                    <a:pt x="315" y="823"/>
                    <a:pt x="315" y="823"/>
                  </a:cubicBezTo>
                  <a:cubicBezTo>
                    <a:pt x="315" y="823"/>
                    <a:pt x="336" y="827"/>
                    <a:pt x="343" y="783"/>
                  </a:cubicBezTo>
                  <a:cubicBezTo>
                    <a:pt x="349" y="740"/>
                    <a:pt x="349" y="750"/>
                    <a:pt x="365" y="739"/>
                  </a:cubicBezTo>
                  <a:cubicBezTo>
                    <a:pt x="380" y="728"/>
                    <a:pt x="358" y="711"/>
                    <a:pt x="379" y="695"/>
                  </a:cubicBezTo>
                  <a:cubicBezTo>
                    <a:pt x="400" y="678"/>
                    <a:pt x="427" y="675"/>
                    <a:pt x="446" y="658"/>
                  </a:cubicBezTo>
                  <a:cubicBezTo>
                    <a:pt x="465" y="641"/>
                    <a:pt x="493" y="622"/>
                    <a:pt x="490" y="606"/>
                  </a:cubicBezTo>
                  <a:cubicBezTo>
                    <a:pt x="487" y="590"/>
                    <a:pt x="529" y="612"/>
                    <a:pt x="557" y="593"/>
                  </a:cubicBezTo>
                  <a:cubicBezTo>
                    <a:pt x="584" y="574"/>
                    <a:pt x="626" y="552"/>
                    <a:pt x="623" y="5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63"/>
            <p:cNvSpPr/>
            <p:nvPr/>
          </p:nvSpPr>
          <p:spPr>
            <a:xfrm>
              <a:off x="5035550" y="5357813"/>
              <a:ext cx="120650" cy="219075"/>
            </a:xfrm>
            <a:custGeom>
              <a:rect b="b" l="l" r="r" t="t"/>
              <a:pathLst>
                <a:path extrusionOk="0" h="219" w="12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2" name="Google Shape;812;p63"/>
          <p:cNvGrpSpPr/>
          <p:nvPr/>
        </p:nvGrpSpPr>
        <p:grpSpPr>
          <a:xfrm>
            <a:off x="-1106663" y="-1065113"/>
            <a:ext cx="11382064" cy="7454911"/>
            <a:chOff x="-1106663" y="-1065113"/>
            <a:chExt cx="11382064" cy="7454911"/>
          </a:xfrm>
        </p:grpSpPr>
        <p:sp>
          <p:nvSpPr>
            <p:cNvPr id="813" name="Google Shape;813;p63"/>
            <p:cNvSpPr/>
            <p:nvPr/>
          </p:nvSpPr>
          <p:spPr>
            <a:xfrm flipH="1" rot="1320967">
              <a:off x="1579762" y="-266020"/>
              <a:ext cx="1189056" cy="1093803"/>
            </a:xfrm>
            <a:custGeom>
              <a:rect b="b" l="l" r="r" t="t"/>
              <a:pathLst>
                <a:path extrusionOk="0" h="1091" w="1189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63"/>
            <p:cNvSpPr/>
            <p:nvPr/>
          </p:nvSpPr>
          <p:spPr>
            <a:xfrm flipH="1" rot="1320964">
              <a:off x="1810210" y="-134162"/>
              <a:ext cx="744549" cy="704861"/>
            </a:xfrm>
            <a:custGeom>
              <a:rect b="b" l="l" r="r" t="t"/>
              <a:pathLst>
                <a:path extrusionOk="0" h="705" w="744">
                  <a:moveTo>
                    <a:pt x="140" y="688"/>
                  </a:moveTo>
                  <a:cubicBezTo>
                    <a:pt x="96" y="688"/>
                    <a:pt x="57" y="671"/>
                    <a:pt x="34" y="644"/>
                  </a:cubicBezTo>
                  <a:cubicBezTo>
                    <a:pt x="0" y="604"/>
                    <a:pt x="35" y="515"/>
                    <a:pt x="62" y="450"/>
                  </a:cubicBezTo>
                  <a:cubicBezTo>
                    <a:pt x="69" y="431"/>
                    <a:pt x="76" y="415"/>
                    <a:pt x="80" y="402"/>
                  </a:cubicBezTo>
                  <a:cubicBezTo>
                    <a:pt x="109" y="309"/>
                    <a:pt x="86" y="229"/>
                    <a:pt x="67" y="164"/>
                  </a:cubicBezTo>
                  <a:cubicBezTo>
                    <a:pt x="62" y="148"/>
                    <a:pt x="58" y="133"/>
                    <a:pt x="55" y="119"/>
                  </a:cubicBezTo>
                  <a:cubicBezTo>
                    <a:pt x="48" y="88"/>
                    <a:pt x="60" y="53"/>
                    <a:pt x="87" y="30"/>
                  </a:cubicBezTo>
                  <a:cubicBezTo>
                    <a:pt x="114" y="6"/>
                    <a:pt x="149" y="0"/>
                    <a:pt x="183" y="13"/>
                  </a:cubicBezTo>
                  <a:cubicBezTo>
                    <a:pt x="207" y="21"/>
                    <a:pt x="236" y="39"/>
                    <a:pt x="267" y="58"/>
                  </a:cubicBezTo>
                  <a:cubicBezTo>
                    <a:pt x="338" y="100"/>
                    <a:pt x="426" y="153"/>
                    <a:pt x="498" y="138"/>
                  </a:cubicBezTo>
                  <a:cubicBezTo>
                    <a:pt x="596" y="118"/>
                    <a:pt x="691" y="142"/>
                    <a:pt x="730" y="196"/>
                  </a:cubicBezTo>
                  <a:cubicBezTo>
                    <a:pt x="741" y="211"/>
                    <a:pt x="744" y="228"/>
                    <a:pt x="740" y="246"/>
                  </a:cubicBezTo>
                  <a:cubicBezTo>
                    <a:pt x="731" y="286"/>
                    <a:pt x="685" y="331"/>
                    <a:pt x="607" y="375"/>
                  </a:cubicBezTo>
                  <a:cubicBezTo>
                    <a:pt x="519" y="425"/>
                    <a:pt x="415" y="515"/>
                    <a:pt x="331" y="588"/>
                  </a:cubicBezTo>
                  <a:cubicBezTo>
                    <a:pt x="312" y="604"/>
                    <a:pt x="294" y="619"/>
                    <a:pt x="277" y="634"/>
                  </a:cubicBezTo>
                  <a:cubicBezTo>
                    <a:pt x="232" y="672"/>
                    <a:pt x="183" y="688"/>
                    <a:pt x="140" y="688"/>
                  </a:cubicBezTo>
                  <a:close/>
                  <a:moveTo>
                    <a:pt x="148" y="10"/>
                  </a:moveTo>
                  <a:cubicBezTo>
                    <a:pt x="127" y="10"/>
                    <a:pt x="106" y="18"/>
                    <a:pt x="89" y="33"/>
                  </a:cubicBezTo>
                  <a:cubicBezTo>
                    <a:pt x="64" y="55"/>
                    <a:pt x="52" y="89"/>
                    <a:pt x="59" y="118"/>
                  </a:cubicBezTo>
                  <a:cubicBezTo>
                    <a:pt x="62" y="132"/>
                    <a:pt x="66" y="147"/>
                    <a:pt x="71" y="163"/>
                  </a:cubicBezTo>
                  <a:cubicBezTo>
                    <a:pt x="90" y="228"/>
                    <a:pt x="113" y="309"/>
                    <a:pt x="84" y="403"/>
                  </a:cubicBezTo>
                  <a:cubicBezTo>
                    <a:pt x="80" y="416"/>
                    <a:pt x="73" y="433"/>
                    <a:pt x="66" y="452"/>
                  </a:cubicBezTo>
                  <a:cubicBezTo>
                    <a:pt x="40" y="516"/>
                    <a:pt x="4" y="603"/>
                    <a:pt x="37" y="641"/>
                  </a:cubicBezTo>
                  <a:cubicBezTo>
                    <a:pt x="82" y="694"/>
                    <a:pt x="186" y="705"/>
                    <a:pt x="275" y="630"/>
                  </a:cubicBezTo>
                  <a:cubicBezTo>
                    <a:pt x="291" y="616"/>
                    <a:pt x="309" y="601"/>
                    <a:pt x="328" y="584"/>
                  </a:cubicBezTo>
                  <a:cubicBezTo>
                    <a:pt x="412" y="512"/>
                    <a:pt x="517" y="422"/>
                    <a:pt x="605" y="372"/>
                  </a:cubicBezTo>
                  <a:cubicBezTo>
                    <a:pt x="682" y="328"/>
                    <a:pt x="727" y="284"/>
                    <a:pt x="736" y="245"/>
                  </a:cubicBezTo>
                  <a:cubicBezTo>
                    <a:pt x="740" y="229"/>
                    <a:pt x="736" y="213"/>
                    <a:pt x="726" y="199"/>
                  </a:cubicBezTo>
                  <a:cubicBezTo>
                    <a:pt x="688" y="146"/>
                    <a:pt x="595" y="122"/>
                    <a:pt x="499" y="142"/>
                  </a:cubicBezTo>
                  <a:cubicBezTo>
                    <a:pt x="498" y="140"/>
                    <a:pt x="498" y="140"/>
                    <a:pt x="498" y="140"/>
                  </a:cubicBezTo>
                  <a:cubicBezTo>
                    <a:pt x="499" y="142"/>
                    <a:pt x="499" y="142"/>
                    <a:pt x="499" y="142"/>
                  </a:cubicBezTo>
                  <a:cubicBezTo>
                    <a:pt x="426" y="157"/>
                    <a:pt x="337" y="104"/>
                    <a:pt x="265" y="61"/>
                  </a:cubicBezTo>
                  <a:cubicBezTo>
                    <a:pt x="234" y="43"/>
                    <a:pt x="205" y="25"/>
                    <a:pt x="182" y="16"/>
                  </a:cubicBezTo>
                  <a:cubicBezTo>
                    <a:pt x="171" y="12"/>
                    <a:pt x="159" y="10"/>
                    <a:pt x="148" y="1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63"/>
            <p:cNvSpPr/>
            <p:nvPr/>
          </p:nvSpPr>
          <p:spPr>
            <a:xfrm flipH="1" rot="1320969">
              <a:off x="2105885" y="164249"/>
              <a:ext cx="266704" cy="263528"/>
            </a:xfrm>
            <a:custGeom>
              <a:rect b="b" l="l" r="r" t="t"/>
              <a:pathLst>
                <a:path extrusionOk="0" h="264" w="265">
                  <a:moveTo>
                    <a:pt x="74" y="242"/>
                  </a:moveTo>
                  <a:cubicBezTo>
                    <a:pt x="58" y="242"/>
                    <a:pt x="45" y="238"/>
                    <a:pt x="34" y="230"/>
                  </a:cubicBezTo>
                  <a:cubicBezTo>
                    <a:pt x="16" y="216"/>
                    <a:pt x="6" y="196"/>
                    <a:pt x="4" y="172"/>
                  </a:cubicBezTo>
                  <a:cubicBezTo>
                    <a:pt x="0" y="135"/>
                    <a:pt x="17" y="90"/>
                    <a:pt x="48" y="54"/>
                  </a:cubicBezTo>
                  <a:cubicBezTo>
                    <a:pt x="95" y="0"/>
                    <a:pt x="200" y="14"/>
                    <a:pt x="204" y="14"/>
                  </a:cubicBezTo>
                  <a:cubicBezTo>
                    <a:pt x="204" y="14"/>
                    <a:pt x="204" y="14"/>
                    <a:pt x="204" y="14"/>
                  </a:cubicBezTo>
                  <a:cubicBezTo>
                    <a:pt x="235" y="21"/>
                    <a:pt x="249" y="43"/>
                    <a:pt x="254" y="60"/>
                  </a:cubicBezTo>
                  <a:cubicBezTo>
                    <a:pt x="265" y="91"/>
                    <a:pt x="258" y="133"/>
                    <a:pt x="238" y="158"/>
                  </a:cubicBezTo>
                  <a:cubicBezTo>
                    <a:pt x="211" y="191"/>
                    <a:pt x="131" y="242"/>
                    <a:pt x="74" y="242"/>
                  </a:cubicBezTo>
                  <a:close/>
                  <a:moveTo>
                    <a:pt x="173" y="17"/>
                  </a:moveTo>
                  <a:cubicBezTo>
                    <a:pt x="137" y="17"/>
                    <a:pt x="81" y="23"/>
                    <a:pt x="51" y="57"/>
                  </a:cubicBezTo>
                  <a:cubicBezTo>
                    <a:pt x="21" y="92"/>
                    <a:pt x="4" y="136"/>
                    <a:pt x="8" y="172"/>
                  </a:cubicBezTo>
                  <a:cubicBezTo>
                    <a:pt x="10" y="195"/>
                    <a:pt x="20" y="213"/>
                    <a:pt x="37" y="226"/>
                  </a:cubicBezTo>
                  <a:cubicBezTo>
                    <a:pt x="85" y="264"/>
                    <a:pt x="202" y="195"/>
                    <a:pt x="235" y="155"/>
                  </a:cubicBezTo>
                  <a:cubicBezTo>
                    <a:pt x="254" y="131"/>
                    <a:pt x="261" y="91"/>
                    <a:pt x="251" y="61"/>
                  </a:cubicBezTo>
                  <a:cubicBezTo>
                    <a:pt x="245" y="45"/>
                    <a:pt x="232" y="25"/>
                    <a:pt x="204" y="18"/>
                  </a:cubicBezTo>
                  <a:cubicBezTo>
                    <a:pt x="202" y="18"/>
                    <a:pt x="190" y="17"/>
                    <a:pt x="173" y="1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63"/>
            <p:cNvSpPr/>
            <p:nvPr/>
          </p:nvSpPr>
          <p:spPr>
            <a:xfrm flipH="1" rot="1320962">
              <a:off x="-751181" y="-680486"/>
              <a:ext cx="2516224" cy="2386049"/>
            </a:xfrm>
            <a:custGeom>
              <a:rect b="b" l="l" r="r" t="t"/>
              <a:pathLst>
                <a:path extrusionOk="0" h="2383" w="2514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63"/>
            <p:cNvSpPr/>
            <p:nvPr/>
          </p:nvSpPr>
          <p:spPr>
            <a:xfrm flipH="1" rot="1320964">
              <a:off x="-607331" y="-552321"/>
              <a:ext cx="2297144" cy="2070128"/>
            </a:xfrm>
            <a:custGeom>
              <a:rect b="b" l="l" r="r" t="t"/>
              <a:pathLst>
                <a:path extrusionOk="0" h="2067" w="2295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63"/>
            <p:cNvSpPr/>
            <p:nvPr/>
          </p:nvSpPr>
          <p:spPr>
            <a:xfrm flipH="1" rot="1320964">
              <a:off x="755610" y="-265020"/>
              <a:ext cx="523883" cy="515945"/>
            </a:xfrm>
            <a:custGeom>
              <a:rect b="b" l="l" r="r" t="t"/>
              <a:pathLst>
                <a:path extrusionOk="0" h="514" w="524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63"/>
            <p:cNvSpPr/>
            <p:nvPr/>
          </p:nvSpPr>
          <p:spPr>
            <a:xfrm flipH="1" rot="1320968">
              <a:off x="1236362" y="456934"/>
              <a:ext cx="368305" cy="187328"/>
            </a:xfrm>
            <a:custGeom>
              <a:rect b="b" l="l" r="r" t="t"/>
              <a:pathLst>
                <a:path extrusionOk="0" h="187" w="368">
                  <a:moveTo>
                    <a:pt x="130" y="185"/>
                  </a:moveTo>
                  <a:cubicBezTo>
                    <a:pt x="93" y="185"/>
                    <a:pt x="53" y="178"/>
                    <a:pt x="28" y="155"/>
                  </a:cubicBezTo>
                  <a:cubicBezTo>
                    <a:pt x="9" y="137"/>
                    <a:pt x="0" y="113"/>
                    <a:pt x="3" y="82"/>
                  </a:cubicBezTo>
                  <a:cubicBezTo>
                    <a:pt x="8" y="11"/>
                    <a:pt x="82" y="11"/>
                    <a:pt x="147" y="11"/>
                  </a:cubicBezTo>
                  <a:cubicBezTo>
                    <a:pt x="173" y="10"/>
                    <a:pt x="198" y="10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49" y="0"/>
                    <a:pt x="282" y="9"/>
                    <a:pt x="311" y="31"/>
                  </a:cubicBezTo>
                  <a:cubicBezTo>
                    <a:pt x="341" y="53"/>
                    <a:pt x="363" y="87"/>
                    <a:pt x="365" y="115"/>
                  </a:cubicBezTo>
                  <a:cubicBezTo>
                    <a:pt x="368" y="156"/>
                    <a:pt x="312" y="164"/>
                    <a:pt x="240" y="173"/>
                  </a:cubicBezTo>
                  <a:cubicBezTo>
                    <a:pt x="224" y="175"/>
                    <a:pt x="207" y="177"/>
                    <a:pt x="190" y="180"/>
                  </a:cubicBezTo>
                  <a:cubicBezTo>
                    <a:pt x="174" y="183"/>
                    <a:pt x="153" y="185"/>
                    <a:pt x="130" y="185"/>
                  </a:cubicBezTo>
                  <a:close/>
                  <a:moveTo>
                    <a:pt x="219" y="10"/>
                  </a:moveTo>
                  <a:cubicBezTo>
                    <a:pt x="198" y="15"/>
                    <a:pt x="173" y="15"/>
                    <a:pt x="147" y="15"/>
                  </a:cubicBezTo>
                  <a:cubicBezTo>
                    <a:pt x="81" y="15"/>
                    <a:pt x="12" y="15"/>
                    <a:pt x="7" y="82"/>
                  </a:cubicBezTo>
                  <a:cubicBezTo>
                    <a:pt x="5" y="112"/>
                    <a:pt x="12" y="135"/>
                    <a:pt x="30" y="152"/>
                  </a:cubicBezTo>
                  <a:cubicBezTo>
                    <a:pt x="60" y="179"/>
                    <a:pt x="117" y="187"/>
                    <a:pt x="189" y="176"/>
                  </a:cubicBezTo>
                  <a:cubicBezTo>
                    <a:pt x="206" y="173"/>
                    <a:pt x="223" y="171"/>
                    <a:pt x="240" y="169"/>
                  </a:cubicBezTo>
                  <a:cubicBezTo>
                    <a:pt x="309" y="160"/>
                    <a:pt x="364" y="153"/>
                    <a:pt x="361" y="116"/>
                  </a:cubicBezTo>
                  <a:cubicBezTo>
                    <a:pt x="359" y="89"/>
                    <a:pt x="337" y="56"/>
                    <a:pt x="309" y="34"/>
                  </a:cubicBezTo>
                  <a:cubicBezTo>
                    <a:pt x="281" y="13"/>
                    <a:pt x="249" y="4"/>
                    <a:pt x="219" y="1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63"/>
            <p:cNvSpPr/>
            <p:nvPr/>
          </p:nvSpPr>
          <p:spPr>
            <a:xfrm flipH="1" rot="1320970">
              <a:off x="-469999" y="-200487"/>
              <a:ext cx="1428770" cy="1441471"/>
            </a:xfrm>
            <a:custGeom>
              <a:rect b="b" l="l" r="r" t="t"/>
              <a:pathLst>
                <a:path extrusionOk="0" h="1439" w="1428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63"/>
            <p:cNvSpPr/>
            <p:nvPr/>
          </p:nvSpPr>
          <p:spPr>
            <a:xfrm flipH="1" rot="1320967">
              <a:off x="914101" y="-160908"/>
              <a:ext cx="274642" cy="246066"/>
            </a:xfrm>
            <a:custGeom>
              <a:rect b="b" l="l" r="r" t="t"/>
              <a:pathLst>
                <a:path extrusionOk="0" h="246" w="275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63"/>
            <p:cNvSpPr/>
            <p:nvPr/>
          </p:nvSpPr>
          <p:spPr>
            <a:xfrm flipH="1" rot="1320969">
              <a:off x="-218026" y="-47953"/>
              <a:ext cx="944577" cy="820750"/>
            </a:xfrm>
            <a:custGeom>
              <a:rect b="b" l="l" r="r" t="t"/>
              <a:pathLst>
                <a:path extrusionOk="0" h="819" w="943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63"/>
            <p:cNvSpPr/>
            <p:nvPr/>
          </p:nvSpPr>
          <p:spPr>
            <a:xfrm flipH="1" rot="1320965">
              <a:off x="104255" y="890569"/>
              <a:ext cx="401643" cy="301629"/>
            </a:xfrm>
            <a:custGeom>
              <a:rect b="b" l="l" r="r" t="t"/>
              <a:pathLst>
                <a:path extrusionOk="0" h="302" w="401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63"/>
            <p:cNvSpPr/>
            <p:nvPr/>
          </p:nvSpPr>
          <p:spPr>
            <a:xfrm flipH="1" rot="1320969">
              <a:off x="956682" y="995889"/>
              <a:ext cx="1068402" cy="1281132"/>
            </a:xfrm>
            <a:custGeom>
              <a:rect b="b" l="l" r="r" t="t"/>
              <a:pathLst>
                <a:path extrusionOk="0" h="1278" w="1068">
                  <a:moveTo>
                    <a:pt x="352" y="1268"/>
                  </a:moveTo>
                  <a:cubicBezTo>
                    <a:pt x="320" y="1268"/>
                    <a:pt x="292" y="1258"/>
                    <a:pt x="270" y="1247"/>
                  </a:cubicBezTo>
                  <a:cubicBezTo>
                    <a:pt x="208" y="1215"/>
                    <a:pt x="165" y="1155"/>
                    <a:pt x="162" y="1117"/>
                  </a:cubicBezTo>
                  <a:cubicBezTo>
                    <a:pt x="157" y="1070"/>
                    <a:pt x="116" y="967"/>
                    <a:pt x="77" y="868"/>
                  </a:cubicBezTo>
                  <a:cubicBezTo>
                    <a:pt x="60" y="823"/>
                    <a:pt x="43" y="781"/>
                    <a:pt x="30" y="745"/>
                  </a:cubicBezTo>
                  <a:cubicBezTo>
                    <a:pt x="0" y="662"/>
                    <a:pt x="46" y="568"/>
                    <a:pt x="162" y="475"/>
                  </a:cubicBezTo>
                  <a:cubicBezTo>
                    <a:pt x="220" y="429"/>
                    <a:pt x="310" y="297"/>
                    <a:pt x="321" y="195"/>
                  </a:cubicBezTo>
                  <a:cubicBezTo>
                    <a:pt x="330" y="100"/>
                    <a:pt x="442" y="58"/>
                    <a:pt x="510" y="33"/>
                  </a:cubicBezTo>
                  <a:cubicBezTo>
                    <a:pt x="515" y="31"/>
                    <a:pt x="521" y="29"/>
                    <a:pt x="526" y="27"/>
                  </a:cubicBezTo>
                  <a:cubicBezTo>
                    <a:pt x="594" y="0"/>
                    <a:pt x="888" y="104"/>
                    <a:pt x="957" y="179"/>
                  </a:cubicBezTo>
                  <a:cubicBezTo>
                    <a:pt x="1026" y="256"/>
                    <a:pt x="1040" y="366"/>
                    <a:pt x="1054" y="473"/>
                  </a:cubicBezTo>
                  <a:cubicBezTo>
                    <a:pt x="1068" y="582"/>
                    <a:pt x="964" y="810"/>
                    <a:pt x="863" y="894"/>
                  </a:cubicBezTo>
                  <a:cubicBezTo>
                    <a:pt x="835" y="917"/>
                    <a:pt x="800" y="948"/>
                    <a:pt x="760" y="984"/>
                  </a:cubicBezTo>
                  <a:cubicBezTo>
                    <a:pt x="657" y="1076"/>
                    <a:pt x="529" y="1190"/>
                    <a:pt x="434" y="1245"/>
                  </a:cubicBezTo>
                  <a:cubicBezTo>
                    <a:pt x="405" y="1262"/>
                    <a:pt x="377" y="1268"/>
                    <a:pt x="352" y="1268"/>
                  </a:cubicBezTo>
                  <a:close/>
                  <a:moveTo>
                    <a:pt x="555" y="27"/>
                  </a:moveTo>
                  <a:cubicBezTo>
                    <a:pt x="543" y="27"/>
                    <a:pt x="534" y="28"/>
                    <a:pt x="527" y="31"/>
                  </a:cubicBezTo>
                  <a:cubicBezTo>
                    <a:pt x="522" y="33"/>
                    <a:pt x="517" y="35"/>
                    <a:pt x="511" y="37"/>
                  </a:cubicBezTo>
                  <a:cubicBezTo>
                    <a:pt x="445" y="62"/>
                    <a:pt x="334" y="103"/>
                    <a:pt x="325" y="195"/>
                  </a:cubicBezTo>
                  <a:cubicBezTo>
                    <a:pt x="314" y="299"/>
                    <a:pt x="223" y="432"/>
                    <a:pt x="165" y="479"/>
                  </a:cubicBezTo>
                  <a:cubicBezTo>
                    <a:pt x="50" y="570"/>
                    <a:pt x="5" y="662"/>
                    <a:pt x="34" y="744"/>
                  </a:cubicBezTo>
                  <a:cubicBezTo>
                    <a:pt x="47" y="779"/>
                    <a:pt x="64" y="821"/>
                    <a:pt x="81" y="866"/>
                  </a:cubicBezTo>
                  <a:cubicBezTo>
                    <a:pt x="120" y="966"/>
                    <a:pt x="161" y="1069"/>
                    <a:pt x="166" y="1116"/>
                  </a:cubicBezTo>
                  <a:cubicBezTo>
                    <a:pt x="169" y="1153"/>
                    <a:pt x="211" y="1212"/>
                    <a:pt x="272" y="1243"/>
                  </a:cubicBezTo>
                  <a:cubicBezTo>
                    <a:pt x="310" y="1263"/>
                    <a:pt x="368" y="1278"/>
                    <a:pt x="432" y="1241"/>
                  </a:cubicBezTo>
                  <a:cubicBezTo>
                    <a:pt x="527" y="1187"/>
                    <a:pt x="654" y="1073"/>
                    <a:pt x="757" y="981"/>
                  </a:cubicBezTo>
                  <a:cubicBezTo>
                    <a:pt x="798" y="945"/>
                    <a:pt x="832" y="914"/>
                    <a:pt x="860" y="891"/>
                  </a:cubicBezTo>
                  <a:cubicBezTo>
                    <a:pt x="961" y="808"/>
                    <a:pt x="1064" y="581"/>
                    <a:pt x="1050" y="474"/>
                  </a:cubicBezTo>
                  <a:cubicBezTo>
                    <a:pt x="1036" y="367"/>
                    <a:pt x="1022" y="257"/>
                    <a:pt x="954" y="182"/>
                  </a:cubicBezTo>
                  <a:cubicBezTo>
                    <a:pt x="916" y="141"/>
                    <a:pt x="818" y="96"/>
                    <a:pt x="739" y="69"/>
                  </a:cubicBezTo>
                  <a:cubicBezTo>
                    <a:pt x="662" y="42"/>
                    <a:pt x="595" y="27"/>
                    <a:pt x="555" y="2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63"/>
            <p:cNvSpPr/>
            <p:nvPr/>
          </p:nvSpPr>
          <p:spPr>
            <a:xfrm flipH="1" rot="-3111477">
              <a:off x="7734744" y="2450512"/>
              <a:ext cx="1189049" cy="1093797"/>
            </a:xfrm>
            <a:custGeom>
              <a:rect b="b" l="l" r="r" t="t"/>
              <a:pathLst>
                <a:path extrusionOk="0" h="1091" w="1189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63"/>
            <p:cNvSpPr/>
            <p:nvPr/>
          </p:nvSpPr>
          <p:spPr>
            <a:xfrm flipH="1" rot="-3111481">
              <a:off x="6830599" y="3470480"/>
              <a:ext cx="2516210" cy="2386036"/>
            </a:xfrm>
            <a:custGeom>
              <a:rect b="b" l="l" r="r" t="t"/>
              <a:pathLst>
                <a:path extrusionOk="0" h="2383" w="2514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63"/>
            <p:cNvSpPr/>
            <p:nvPr/>
          </p:nvSpPr>
          <p:spPr>
            <a:xfrm flipH="1" rot="-3111480">
              <a:off x="6921045" y="3587204"/>
              <a:ext cx="2297131" cy="2070117"/>
            </a:xfrm>
            <a:custGeom>
              <a:rect b="b" l="l" r="r" t="t"/>
              <a:pathLst>
                <a:path extrusionOk="0" h="2067" w="2295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63"/>
            <p:cNvSpPr/>
            <p:nvPr/>
          </p:nvSpPr>
          <p:spPr>
            <a:xfrm flipH="1" rot="-3111475">
              <a:off x="8194861" y="3702773"/>
              <a:ext cx="368303" cy="187327"/>
            </a:xfrm>
            <a:custGeom>
              <a:rect b="b" l="l" r="r" t="t"/>
              <a:pathLst>
                <a:path extrusionOk="0" h="187" w="368">
                  <a:moveTo>
                    <a:pt x="130" y="185"/>
                  </a:moveTo>
                  <a:cubicBezTo>
                    <a:pt x="93" y="185"/>
                    <a:pt x="53" y="178"/>
                    <a:pt x="28" y="155"/>
                  </a:cubicBezTo>
                  <a:cubicBezTo>
                    <a:pt x="9" y="137"/>
                    <a:pt x="0" y="113"/>
                    <a:pt x="3" y="82"/>
                  </a:cubicBezTo>
                  <a:cubicBezTo>
                    <a:pt x="8" y="11"/>
                    <a:pt x="82" y="11"/>
                    <a:pt x="147" y="11"/>
                  </a:cubicBezTo>
                  <a:cubicBezTo>
                    <a:pt x="173" y="10"/>
                    <a:pt x="198" y="10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49" y="0"/>
                    <a:pt x="282" y="9"/>
                    <a:pt x="311" y="31"/>
                  </a:cubicBezTo>
                  <a:cubicBezTo>
                    <a:pt x="341" y="53"/>
                    <a:pt x="363" y="87"/>
                    <a:pt x="365" y="115"/>
                  </a:cubicBezTo>
                  <a:cubicBezTo>
                    <a:pt x="368" y="156"/>
                    <a:pt x="312" y="164"/>
                    <a:pt x="240" y="173"/>
                  </a:cubicBezTo>
                  <a:cubicBezTo>
                    <a:pt x="224" y="175"/>
                    <a:pt x="207" y="177"/>
                    <a:pt x="190" y="180"/>
                  </a:cubicBezTo>
                  <a:cubicBezTo>
                    <a:pt x="174" y="183"/>
                    <a:pt x="153" y="185"/>
                    <a:pt x="130" y="185"/>
                  </a:cubicBezTo>
                  <a:close/>
                  <a:moveTo>
                    <a:pt x="219" y="10"/>
                  </a:moveTo>
                  <a:cubicBezTo>
                    <a:pt x="198" y="15"/>
                    <a:pt x="173" y="15"/>
                    <a:pt x="147" y="15"/>
                  </a:cubicBezTo>
                  <a:cubicBezTo>
                    <a:pt x="81" y="15"/>
                    <a:pt x="12" y="15"/>
                    <a:pt x="7" y="82"/>
                  </a:cubicBezTo>
                  <a:cubicBezTo>
                    <a:pt x="5" y="112"/>
                    <a:pt x="12" y="135"/>
                    <a:pt x="30" y="152"/>
                  </a:cubicBezTo>
                  <a:cubicBezTo>
                    <a:pt x="60" y="179"/>
                    <a:pt x="117" y="187"/>
                    <a:pt x="189" y="176"/>
                  </a:cubicBezTo>
                  <a:cubicBezTo>
                    <a:pt x="206" y="173"/>
                    <a:pt x="223" y="171"/>
                    <a:pt x="240" y="169"/>
                  </a:cubicBezTo>
                  <a:cubicBezTo>
                    <a:pt x="309" y="160"/>
                    <a:pt x="364" y="153"/>
                    <a:pt x="361" y="116"/>
                  </a:cubicBezTo>
                  <a:cubicBezTo>
                    <a:pt x="359" y="89"/>
                    <a:pt x="337" y="56"/>
                    <a:pt x="309" y="34"/>
                  </a:cubicBezTo>
                  <a:cubicBezTo>
                    <a:pt x="281" y="13"/>
                    <a:pt x="249" y="4"/>
                    <a:pt x="219" y="1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63"/>
            <p:cNvSpPr/>
            <p:nvPr/>
          </p:nvSpPr>
          <p:spPr>
            <a:xfrm flipH="1" rot="-3111477">
              <a:off x="7314606" y="4535356"/>
              <a:ext cx="944571" cy="820745"/>
            </a:xfrm>
            <a:custGeom>
              <a:rect b="b" l="l" r="r" t="t"/>
              <a:pathLst>
                <a:path extrusionOk="0" h="819" w="943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63"/>
            <p:cNvSpPr/>
            <p:nvPr/>
          </p:nvSpPr>
          <p:spPr>
            <a:xfrm flipH="1" rot="-3111478">
              <a:off x="8339853" y="4853481"/>
              <a:ext cx="401641" cy="301627"/>
            </a:xfrm>
            <a:custGeom>
              <a:rect b="b" l="l" r="r" t="t"/>
              <a:pathLst>
                <a:path extrusionOk="0" h="302" w="401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63"/>
            <p:cNvSpPr/>
            <p:nvPr/>
          </p:nvSpPr>
          <p:spPr>
            <a:xfrm flipH="1" rot="-3111480">
              <a:off x="7465418" y="4776850"/>
              <a:ext cx="642943" cy="401641"/>
            </a:xfrm>
            <a:custGeom>
              <a:rect b="b" l="l" r="r" t="t"/>
              <a:pathLst>
                <a:path extrusionOk="0" h="401" w="643">
                  <a:moveTo>
                    <a:pt x="308" y="393"/>
                  </a:moveTo>
                  <a:cubicBezTo>
                    <a:pt x="234" y="393"/>
                    <a:pt x="125" y="338"/>
                    <a:pt x="63" y="302"/>
                  </a:cubicBezTo>
                  <a:cubicBezTo>
                    <a:pt x="8" y="271"/>
                    <a:pt x="0" y="169"/>
                    <a:pt x="32" y="111"/>
                  </a:cubicBezTo>
                  <a:cubicBezTo>
                    <a:pt x="64" y="55"/>
                    <a:pt x="137" y="67"/>
                    <a:pt x="186" y="75"/>
                  </a:cubicBezTo>
                  <a:cubicBezTo>
                    <a:pt x="190" y="76"/>
                    <a:pt x="193" y="76"/>
                    <a:pt x="197" y="77"/>
                  </a:cubicBezTo>
                  <a:cubicBezTo>
                    <a:pt x="242" y="84"/>
                    <a:pt x="338" y="75"/>
                    <a:pt x="395" y="40"/>
                  </a:cubicBezTo>
                  <a:cubicBezTo>
                    <a:pt x="462" y="0"/>
                    <a:pt x="558" y="101"/>
                    <a:pt x="586" y="133"/>
                  </a:cubicBezTo>
                  <a:cubicBezTo>
                    <a:pt x="643" y="199"/>
                    <a:pt x="612" y="259"/>
                    <a:pt x="579" y="305"/>
                  </a:cubicBezTo>
                  <a:cubicBezTo>
                    <a:pt x="543" y="354"/>
                    <a:pt x="444" y="371"/>
                    <a:pt x="365" y="385"/>
                  </a:cubicBezTo>
                  <a:cubicBezTo>
                    <a:pt x="352" y="387"/>
                    <a:pt x="341" y="389"/>
                    <a:pt x="330" y="391"/>
                  </a:cubicBezTo>
                  <a:cubicBezTo>
                    <a:pt x="323" y="392"/>
                    <a:pt x="316" y="393"/>
                    <a:pt x="308" y="393"/>
                  </a:cubicBezTo>
                  <a:close/>
                  <a:moveTo>
                    <a:pt x="121" y="72"/>
                  </a:moveTo>
                  <a:cubicBezTo>
                    <a:pt x="87" y="72"/>
                    <a:pt x="54" y="81"/>
                    <a:pt x="36" y="113"/>
                  </a:cubicBezTo>
                  <a:cubicBezTo>
                    <a:pt x="5" y="169"/>
                    <a:pt x="13" y="269"/>
                    <a:pt x="65" y="299"/>
                  </a:cubicBezTo>
                  <a:cubicBezTo>
                    <a:pt x="133" y="337"/>
                    <a:pt x="258" y="401"/>
                    <a:pt x="329" y="387"/>
                  </a:cubicBezTo>
                  <a:cubicBezTo>
                    <a:pt x="340" y="385"/>
                    <a:pt x="352" y="383"/>
                    <a:pt x="364" y="381"/>
                  </a:cubicBezTo>
                  <a:cubicBezTo>
                    <a:pt x="439" y="368"/>
                    <a:pt x="541" y="350"/>
                    <a:pt x="575" y="303"/>
                  </a:cubicBezTo>
                  <a:cubicBezTo>
                    <a:pt x="624" y="236"/>
                    <a:pt x="627" y="186"/>
                    <a:pt x="583" y="136"/>
                  </a:cubicBezTo>
                  <a:cubicBezTo>
                    <a:pt x="555" y="104"/>
                    <a:pt x="461" y="5"/>
                    <a:pt x="397" y="44"/>
                  </a:cubicBezTo>
                  <a:cubicBezTo>
                    <a:pt x="339" y="79"/>
                    <a:pt x="242" y="88"/>
                    <a:pt x="196" y="81"/>
                  </a:cubicBezTo>
                  <a:cubicBezTo>
                    <a:pt x="193" y="80"/>
                    <a:pt x="189" y="80"/>
                    <a:pt x="185" y="79"/>
                  </a:cubicBezTo>
                  <a:cubicBezTo>
                    <a:pt x="166" y="76"/>
                    <a:pt x="144" y="72"/>
                    <a:pt x="121" y="7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63"/>
            <p:cNvSpPr/>
            <p:nvPr/>
          </p:nvSpPr>
          <p:spPr>
            <a:xfrm flipH="1" rot="-3111477">
              <a:off x="8959024" y="3657882"/>
              <a:ext cx="768357" cy="762006"/>
            </a:xfrm>
            <a:custGeom>
              <a:rect b="b" l="l" r="r" t="t"/>
              <a:pathLst>
                <a:path extrusionOk="0" h="762" w="768">
                  <a:moveTo>
                    <a:pt x="304" y="728"/>
                  </a:moveTo>
                  <a:cubicBezTo>
                    <a:pt x="252" y="728"/>
                    <a:pt x="198" y="698"/>
                    <a:pt x="139" y="653"/>
                  </a:cubicBezTo>
                  <a:cubicBezTo>
                    <a:pt x="39" y="576"/>
                    <a:pt x="0" y="418"/>
                    <a:pt x="58" y="328"/>
                  </a:cubicBezTo>
                  <a:cubicBezTo>
                    <a:pt x="80" y="295"/>
                    <a:pt x="99" y="270"/>
                    <a:pt x="115" y="248"/>
                  </a:cubicBezTo>
                  <a:cubicBezTo>
                    <a:pt x="145" y="209"/>
                    <a:pt x="168" y="178"/>
                    <a:pt x="189" y="128"/>
                  </a:cubicBezTo>
                  <a:cubicBezTo>
                    <a:pt x="226" y="39"/>
                    <a:pt x="306" y="3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78" y="1"/>
                    <a:pt x="592" y="19"/>
                    <a:pt x="652" y="82"/>
                  </a:cubicBezTo>
                  <a:cubicBezTo>
                    <a:pt x="713" y="145"/>
                    <a:pt x="768" y="289"/>
                    <a:pt x="713" y="393"/>
                  </a:cubicBezTo>
                  <a:cubicBezTo>
                    <a:pt x="682" y="451"/>
                    <a:pt x="628" y="493"/>
                    <a:pt x="571" y="538"/>
                  </a:cubicBezTo>
                  <a:cubicBezTo>
                    <a:pt x="527" y="573"/>
                    <a:pt x="481" y="609"/>
                    <a:pt x="438" y="657"/>
                  </a:cubicBezTo>
                  <a:cubicBezTo>
                    <a:pt x="392" y="707"/>
                    <a:pt x="349" y="728"/>
                    <a:pt x="304" y="728"/>
                  </a:cubicBezTo>
                  <a:close/>
                  <a:moveTo>
                    <a:pt x="369" y="4"/>
                  </a:moveTo>
                  <a:cubicBezTo>
                    <a:pt x="308" y="7"/>
                    <a:pt x="229" y="42"/>
                    <a:pt x="193" y="129"/>
                  </a:cubicBezTo>
                  <a:cubicBezTo>
                    <a:pt x="172" y="181"/>
                    <a:pt x="148" y="211"/>
                    <a:pt x="119" y="250"/>
                  </a:cubicBezTo>
                  <a:cubicBezTo>
                    <a:pt x="102" y="272"/>
                    <a:pt x="83" y="297"/>
                    <a:pt x="62" y="330"/>
                  </a:cubicBezTo>
                  <a:cubicBezTo>
                    <a:pt x="4" y="419"/>
                    <a:pt x="43" y="574"/>
                    <a:pt x="142" y="650"/>
                  </a:cubicBezTo>
                  <a:cubicBezTo>
                    <a:pt x="247" y="731"/>
                    <a:pt x="337" y="762"/>
                    <a:pt x="435" y="654"/>
                  </a:cubicBezTo>
                  <a:cubicBezTo>
                    <a:pt x="478" y="605"/>
                    <a:pt x="524" y="569"/>
                    <a:pt x="569" y="535"/>
                  </a:cubicBezTo>
                  <a:cubicBezTo>
                    <a:pt x="628" y="489"/>
                    <a:pt x="679" y="449"/>
                    <a:pt x="710" y="391"/>
                  </a:cubicBezTo>
                  <a:cubicBezTo>
                    <a:pt x="763" y="290"/>
                    <a:pt x="708" y="146"/>
                    <a:pt x="649" y="84"/>
                  </a:cubicBezTo>
                  <a:cubicBezTo>
                    <a:pt x="591" y="23"/>
                    <a:pt x="375" y="5"/>
                    <a:pt x="369" y="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63"/>
            <p:cNvSpPr/>
            <p:nvPr/>
          </p:nvSpPr>
          <p:spPr>
            <a:xfrm flipH="1" rot="-3111475">
              <a:off x="9314507" y="3909721"/>
              <a:ext cx="263527" cy="214315"/>
            </a:xfrm>
            <a:custGeom>
              <a:rect b="b" l="l" r="r" t="t"/>
              <a:pathLst>
                <a:path extrusionOk="0" h="213" w="263">
                  <a:moveTo>
                    <a:pt x="128" y="211"/>
                  </a:moveTo>
                  <a:cubicBezTo>
                    <a:pt x="125" y="211"/>
                    <a:pt x="122" y="210"/>
                    <a:pt x="119" y="210"/>
                  </a:cubicBezTo>
                  <a:cubicBezTo>
                    <a:pt x="82" y="203"/>
                    <a:pt x="20" y="190"/>
                    <a:pt x="10" y="130"/>
                  </a:cubicBezTo>
                  <a:cubicBezTo>
                    <a:pt x="0" y="68"/>
                    <a:pt x="71" y="30"/>
                    <a:pt x="114" y="13"/>
                  </a:cubicBezTo>
                  <a:cubicBezTo>
                    <a:pt x="114" y="13"/>
                    <a:pt x="114" y="13"/>
                    <a:pt x="114" y="13"/>
                  </a:cubicBezTo>
                  <a:cubicBezTo>
                    <a:pt x="147" y="0"/>
                    <a:pt x="201" y="25"/>
                    <a:pt x="233" y="57"/>
                  </a:cubicBezTo>
                  <a:cubicBezTo>
                    <a:pt x="254" y="79"/>
                    <a:pt x="263" y="101"/>
                    <a:pt x="256" y="118"/>
                  </a:cubicBezTo>
                  <a:cubicBezTo>
                    <a:pt x="238" y="162"/>
                    <a:pt x="169" y="211"/>
                    <a:pt x="128" y="211"/>
                  </a:cubicBezTo>
                  <a:close/>
                  <a:moveTo>
                    <a:pt x="134" y="14"/>
                  </a:moveTo>
                  <a:cubicBezTo>
                    <a:pt x="127" y="14"/>
                    <a:pt x="121" y="15"/>
                    <a:pt x="116" y="17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74" y="34"/>
                    <a:pt x="4" y="71"/>
                    <a:pt x="14" y="130"/>
                  </a:cubicBezTo>
                  <a:cubicBezTo>
                    <a:pt x="23" y="187"/>
                    <a:pt x="84" y="199"/>
                    <a:pt x="120" y="206"/>
                  </a:cubicBezTo>
                  <a:cubicBezTo>
                    <a:pt x="159" y="213"/>
                    <a:pt x="234" y="163"/>
                    <a:pt x="252" y="117"/>
                  </a:cubicBezTo>
                  <a:cubicBezTo>
                    <a:pt x="259" y="101"/>
                    <a:pt x="250" y="80"/>
                    <a:pt x="230" y="60"/>
                  </a:cubicBezTo>
                  <a:cubicBezTo>
                    <a:pt x="205" y="35"/>
                    <a:pt x="165" y="14"/>
                    <a:pt x="134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63"/>
            <p:cNvSpPr/>
            <p:nvPr/>
          </p:nvSpPr>
          <p:spPr>
            <a:xfrm flipH="1" rot="-3111471">
              <a:off x="9074408" y="3751193"/>
              <a:ext cx="534993" cy="534992"/>
            </a:xfrm>
            <a:custGeom>
              <a:rect b="b" l="l" r="r" t="t"/>
              <a:pathLst>
                <a:path extrusionOk="0" h="534" w="535">
                  <a:moveTo>
                    <a:pt x="183" y="533"/>
                  </a:moveTo>
                  <a:cubicBezTo>
                    <a:pt x="179" y="533"/>
                    <a:pt x="175" y="532"/>
                    <a:pt x="171" y="532"/>
                  </a:cubicBezTo>
                  <a:cubicBezTo>
                    <a:pt x="116" y="525"/>
                    <a:pt x="0" y="417"/>
                    <a:pt x="7" y="351"/>
                  </a:cubicBezTo>
                  <a:cubicBezTo>
                    <a:pt x="17" y="262"/>
                    <a:pt x="64" y="213"/>
                    <a:pt x="95" y="181"/>
                  </a:cubicBezTo>
                  <a:cubicBezTo>
                    <a:pt x="136" y="138"/>
                    <a:pt x="160" y="109"/>
                    <a:pt x="207" y="41"/>
                  </a:cubicBezTo>
                  <a:cubicBezTo>
                    <a:pt x="221" y="20"/>
                    <a:pt x="246" y="8"/>
                    <a:pt x="281" y="5"/>
                  </a:cubicBezTo>
                  <a:cubicBezTo>
                    <a:pt x="344" y="0"/>
                    <a:pt x="432" y="29"/>
                    <a:pt x="468" y="67"/>
                  </a:cubicBezTo>
                  <a:cubicBezTo>
                    <a:pt x="516" y="117"/>
                    <a:pt x="535" y="230"/>
                    <a:pt x="502" y="271"/>
                  </a:cubicBezTo>
                  <a:cubicBezTo>
                    <a:pt x="486" y="291"/>
                    <a:pt x="456" y="324"/>
                    <a:pt x="424" y="360"/>
                  </a:cubicBezTo>
                  <a:cubicBezTo>
                    <a:pt x="394" y="392"/>
                    <a:pt x="363" y="426"/>
                    <a:pt x="344" y="450"/>
                  </a:cubicBezTo>
                  <a:cubicBezTo>
                    <a:pt x="305" y="497"/>
                    <a:pt x="234" y="533"/>
                    <a:pt x="183" y="533"/>
                  </a:cubicBezTo>
                  <a:close/>
                  <a:moveTo>
                    <a:pt x="297" y="9"/>
                  </a:moveTo>
                  <a:cubicBezTo>
                    <a:pt x="292" y="9"/>
                    <a:pt x="286" y="9"/>
                    <a:pt x="281" y="9"/>
                  </a:cubicBezTo>
                  <a:cubicBezTo>
                    <a:pt x="248" y="12"/>
                    <a:pt x="224" y="24"/>
                    <a:pt x="210" y="43"/>
                  </a:cubicBezTo>
                  <a:cubicBezTo>
                    <a:pt x="163" y="112"/>
                    <a:pt x="139" y="141"/>
                    <a:pt x="98" y="183"/>
                  </a:cubicBezTo>
                  <a:cubicBezTo>
                    <a:pt x="67" y="216"/>
                    <a:pt x="21" y="264"/>
                    <a:pt x="12" y="351"/>
                  </a:cubicBezTo>
                  <a:cubicBezTo>
                    <a:pt x="5" y="415"/>
                    <a:pt x="119" y="521"/>
                    <a:pt x="171" y="528"/>
                  </a:cubicBezTo>
                  <a:cubicBezTo>
                    <a:pt x="222" y="534"/>
                    <a:pt x="299" y="497"/>
                    <a:pt x="341" y="447"/>
                  </a:cubicBezTo>
                  <a:cubicBezTo>
                    <a:pt x="360" y="424"/>
                    <a:pt x="391" y="390"/>
                    <a:pt x="421" y="357"/>
                  </a:cubicBezTo>
                  <a:cubicBezTo>
                    <a:pt x="453" y="322"/>
                    <a:pt x="483" y="288"/>
                    <a:pt x="499" y="268"/>
                  </a:cubicBezTo>
                  <a:cubicBezTo>
                    <a:pt x="529" y="232"/>
                    <a:pt x="516" y="123"/>
                    <a:pt x="465" y="70"/>
                  </a:cubicBezTo>
                  <a:cubicBezTo>
                    <a:pt x="436" y="39"/>
                    <a:pt x="363" y="9"/>
                    <a:pt x="297" y="9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63"/>
            <p:cNvSpPr/>
            <p:nvPr/>
          </p:nvSpPr>
          <p:spPr>
            <a:xfrm flipH="1" rot="-3111475">
              <a:off x="8907485" y="3389869"/>
              <a:ext cx="1068396" cy="1281125"/>
            </a:xfrm>
            <a:custGeom>
              <a:rect b="b" l="l" r="r" t="t"/>
              <a:pathLst>
                <a:path extrusionOk="0" h="1278" w="1068">
                  <a:moveTo>
                    <a:pt x="352" y="1268"/>
                  </a:moveTo>
                  <a:cubicBezTo>
                    <a:pt x="320" y="1268"/>
                    <a:pt x="292" y="1258"/>
                    <a:pt x="270" y="1247"/>
                  </a:cubicBezTo>
                  <a:cubicBezTo>
                    <a:pt x="208" y="1215"/>
                    <a:pt x="165" y="1155"/>
                    <a:pt x="162" y="1117"/>
                  </a:cubicBezTo>
                  <a:cubicBezTo>
                    <a:pt x="157" y="1070"/>
                    <a:pt x="116" y="967"/>
                    <a:pt x="77" y="868"/>
                  </a:cubicBezTo>
                  <a:cubicBezTo>
                    <a:pt x="60" y="823"/>
                    <a:pt x="43" y="781"/>
                    <a:pt x="30" y="745"/>
                  </a:cubicBezTo>
                  <a:cubicBezTo>
                    <a:pt x="0" y="662"/>
                    <a:pt x="46" y="568"/>
                    <a:pt x="162" y="475"/>
                  </a:cubicBezTo>
                  <a:cubicBezTo>
                    <a:pt x="220" y="429"/>
                    <a:pt x="310" y="297"/>
                    <a:pt x="321" y="195"/>
                  </a:cubicBezTo>
                  <a:cubicBezTo>
                    <a:pt x="330" y="100"/>
                    <a:pt x="442" y="58"/>
                    <a:pt x="510" y="33"/>
                  </a:cubicBezTo>
                  <a:cubicBezTo>
                    <a:pt x="515" y="31"/>
                    <a:pt x="521" y="29"/>
                    <a:pt x="526" y="27"/>
                  </a:cubicBezTo>
                  <a:cubicBezTo>
                    <a:pt x="594" y="0"/>
                    <a:pt x="888" y="104"/>
                    <a:pt x="957" y="179"/>
                  </a:cubicBezTo>
                  <a:cubicBezTo>
                    <a:pt x="1026" y="256"/>
                    <a:pt x="1040" y="366"/>
                    <a:pt x="1054" y="473"/>
                  </a:cubicBezTo>
                  <a:cubicBezTo>
                    <a:pt x="1068" y="582"/>
                    <a:pt x="964" y="810"/>
                    <a:pt x="863" y="894"/>
                  </a:cubicBezTo>
                  <a:cubicBezTo>
                    <a:pt x="835" y="917"/>
                    <a:pt x="800" y="948"/>
                    <a:pt x="760" y="984"/>
                  </a:cubicBezTo>
                  <a:cubicBezTo>
                    <a:pt x="657" y="1076"/>
                    <a:pt x="529" y="1190"/>
                    <a:pt x="434" y="1245"/>
                  </a:cubicBezTo>
                  <a:cubicBezTo>
                    <a:pt x="405" y="1262"/>
                    <a:pt x="377" y="1268"/>
                    <a:pt x="352" y="1268"/>
                  </a:cubicBezTo>
                  <a:close/>
                  <a:moveTo>
                    <a:pt x="555" y="27"/>
                  </a:moveTo>
                  <a:cubicBezTo>
                    <a:pt x="543" y="27"/>
                    <a:pt x="534" y="28"/>
                    <a:pt x="527" y="31"/>
                  </a:cubicBezTo>
                  <a:cubicBezTo>
                    <a:pt x="522" y="33"/>
                    <a:pt x="517" y="35"/>
                    <a:pt x="511" y="37"/>
                  </a:cubicBezTo>
                  <a:cubicBezTo>
                    <a:pt x="445" y="62"/>
                    <a:pt x="334" y="103"/>
                    <a:pt x="325" y="195"/>
                  </a:cubicBezTo>
                  <a:cubicBezTo>
                    <a:pt x="314" y="299"/>
                    <a:pt x="223" y="432"/>
                    <a:pt x="165" y="479"/>
                  </a:cubicBezTo>
                  <a:cubicBezTo>
                    <a:pt x="50" y="570"/>
                    <a:pt x="5" y="662"/>
                    <a:pt x="34" y="744"/>
                  </a:cubicBezTo>
                  <a:cubicBezTo>
                    <a:pt x="47" y="779"/>
                    <a:pt x="64" y="821"/>
                    <a:pt x="81" y="866"/>
                  </a:cubicBezTo>
                  <a:cubicBezTo>
                    <a:pt x="120" y="966"/>
                    <a:pt x="161" y="1069"/>
                    <a:pt x="166" y="1116"/>
                  </a:cubicBezTo>
                  <a:cubicBezTo>
                    <a:pt x="169" y="1153"/>
                    <a:pt x="211" y="1212"/>
                    <a:pt x="272" y="1243"/>
                  </a:cubicBezTo>
                  <a:cubicBezTo>
                    <a:pt x="310" y="1263"/>
                    <a:pt x="368" y="1278"/>
                    <a:pt x="432" y="1241"/>
                  </a:cubicBezTo>
                  <a:cubicBezTo>
                    <a:pt x="527" y="1187"/>
                    <a:pt x="654" y="1073"/>
                    <a:pt x="757" y="981"/>
                  </a:cubicBezTo>
                  <a:cubicBezTo>
                    <a:pt x="798" y="945"/>
                    <a:pt x="832" y="914"/>
                    <a:pt x="860" y="891"/>
                  </a:cubicBezTo>
                  <a:cubicBezTo>
                    <a:pt x="961" y="808"/>
                    <a:pt x="1064" y="581"/>
                    <a:pt x="1050" y="474"/>
                  </a:cubicBezTo>
                  <a:cubicBezTo>
                    <a:pt x="1036" y="367"/>
                    <a:pt x="1022" y="257"/>
                    <a:pt x="954" y="182"/>
                  </a:cubicBezTo>
                  <a:cubicBezTo>
                    <a:pt x="916" y="141"/>
                    <a:pt x="818" y="96"/>
                    <a:pt x="739" y="69"/>
                  </a:cubicBezTo>
                  <a:cubicBezTo>
                    <a:pt x="662" y="42"/>
                    <a:pt x="595" y="27"/>
                    <a:pt x="555" y="2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6" name="Google Shape;836;p63"/>
          <p:cNvGrpSpPr/>
          <p:nvPr/>
        </p:nvGrpSpPr>
        <p:grpSpPr>
          <a:xfrm>
            <a:off x="-161777" y="37660"/>
            <a:ext cx="8968388" cy="4459227"/>
            <a:chOff x="-161777" y="37660"/>
            <a:chExt cx="8968388" cy="4459227"/>
          </a:xfrm>
        </p:grpSpPr>
        <p:pic>
          <p:nvPicPr>
            <p:cNvPr id="837" name="Google Shape;837;p6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-2336414">
              <a:off x="1013638" y="1065854"/>
              <a:ext cx="954475" cy="11412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8" name="Google Shape;838;p63"/>
            <p:cNvPicPr preferRelativeResize="0"/>
            <p:nvPr/>
          </p:nvPicPr>
          <p:blipFill rotWithShape="1">
            <a:blip r:embed="rId3">
              <a:alphaModFix/>
            </a:blip>
            <a:srcRect b="0" l="0" r="2553" t="0"/>
            <a:stretch/>
          </p:blipFill>
          <p:spPr>
            <a:xfrm>
              <a:off x="7541310" y="3743162"/>
              <a:ext cx="776405" cy="753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9" name="Google Shape;839;p6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4804509">
              <a:off x="-66504" y="36589"/>
              <a:ext cx="545374" cy="651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0" name="Google Shape;840;p6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9897965">
              <a:off x="7943613" y="2591793"/>
              <a:ext cx="771293" cy="8088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1" name="Google Shape;841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64"/>
          <p:cNvSpPr txBox="1"/>
          <p:nvPr>
            <p:ph type="title"/>
          </p:nvPr>
        </p:nvSpPr>
        <p:spPr>
          <a:xfrm>
            <a:off x="3557875" y="2569450"/>
            <a:ext cx="4872900" cy="13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4" name="Google Shape;844;p64"/>
          <p:cNvSpPr txBox="1"/>
          <p:nvPr>
            <p:ph idx="1" type="subTitle"/>
          </p:nvPr>
        </p:nvSpPr>
        <p:spPr>
          <a:xfrm>
            <a:off x="3557875" y="3932900"/>
            <a:ext cx="48729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845" name="Google Shape;845;p64"/>
          <p:cNvGrpSpPr/>
          <p:nvPr/>
        </p:nvGrpSpPr>
        <p:grpSpPr>
          <a:xfrm>
            <a:off x="-5498125" y="-550347"/>
            <a:ext cx="9449768" cy="4560356"/>
            <a:chOff x="0" y="2771776"/>
            <a:chExt cx="5156200" cy="3062286"/>
          </a:xfrm>
        </p:grpSpPr>
        <p:sp>
          <p:nvSpPr>
            <p:cNvPr id="846" name="Google Shape;846;p64"/>
            <p:cNvSpPr/>
            <p:nvPr/>
          </p:nvSpPr>
          <p:spPr>
            <a:xfrm>
              <a:off x="1962150" y="3011488"/>
              <a:ext cx="2797178" cy="2262189"/>
            </a:xfrm>
            <a:custGeom>
              <a:rect b="b" l="l" r="r" t="t"/>
              <a:pathLst>
                <a:path extrusionOk="0" h="2258" w="2794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64"/>
            <p:cNvSpPr/>
            <p:nvPr/>
          </p:nvSpPr>
          <p:spPr>
            <a:xfrm>
              <a:off x="2160588" y="3625851"/>
              <a:ext cx="111125" cy="190500"/>
            </a:xfrm>
            <a:custGeom>
              <a:rect b="b" l="l" r="r" t="t"/>
              <a:pathLst>
                <a:path extrusionOk="0" h="191" w="111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64"/>
            <p:cNvSpPr/>
            <p:nvPr/>
          </p:nvSpPr>
          <p:spPr>
            <a:xfrm>
              <a:off x="2101850" y="3700463"/>
              <a:ext cx="69850" cy="96838"/>
            </a:xfrm>
            <a:custGeom>
              <a:rect b="b" l="l" r="r" t="t"/>
              <a:pathLst>
                <a:path extrusionOk="0" h="98" w="7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64"/>
            <p:cNvSpPr/>
            <p:nvPr/>
          </p:nvSpPr>
          <p:spPr>
            <a:xfrm>
              <a:off x="1924050" y="3424238"/>
              <a:ext cx="144463" cy="90488"/>
            </a:xfrm>
            <a:custGeom>
              <a:rect b="b" l="l" r="r" t="t"/>
              <a:pathLst>
                <a:path extrusionOk="0" h="91" w="145">
                  <a:moveTo>
                    <a:pt x="118" y="65"/>
                  </a:moveTo>
                  <a:cubicBezTo>
                    <a:pt x="132" y="50"/>
                    <a:pt x="129" y="67"/>
                    <a:pt x="136" y="50"/>
                  </a:cubicBezTo>
                  <a:cubicBezTo>
                    <a:pt x="143" y="33"/>
                    <a:pt x="145" y="6"/>
                    <a:pt x="113" y="9"/>
                  </a:cubicBezTo>
                  <a:cubicBezTo>
                    <a:pt x="82" y="12"/>
                    <a:pt x="99" y="11"/>
                    <a:pt x="80" y="15"/>
                  </a:cubicBezTo>
                  <a:cubicBezTo>
                    <a:pt x="60" y="20"/>
                    <a:pt x="57" y="33"/>
                    <a:pt x="47" y="27"/>
                  </a:cubicBezTo>
                  <a:cubicBezTo>
                    <a:pt x="38" y="21"/>
                    <a:pt x="52" y="13"/>
                    <a:pt x="35" y="1"/>
                  </a:cubicBezTo>
                  <a:cubicBezTo>
                    <a:pt x="35" y="1"/>
                    <a:pt x="14" y="0"/>
                    <a:pt x="31" y="21"/>
                  </a:cubicBezTo>
                  <a:cubicBezTo>
                    <a:pt x="31" y="21"/>
                    <a:pt x="14" y="13"/>
                    <a:pt x="7" y="26"/>
                  </a:cubicBezTo>
                  <a:cubicBezTo>
                    <a:pt x="0" y="40"/>
                    <a:pt x="35" y="24"/>
                    <a:pt x="35" y="37"/>
                  </a:cubicBezTo>
                  <a:cubicBezTo>
                    <a:pt x="35" y="51"/>
                    <a:pt x="16" y="50"/>
                    <a:pt x="16" y="50"/>
                  </a:cubicBezTo>
                  <a:cubicBezTo>
                    <a:pt x="16" y="50"/>
                    <a:pt x="48" y="60"/>
                    <a:pt x="31" y="70"/>
                  </a:cubicBezTo>
                  <a:cubicBezTo>
                    <a:pt x="14" y="79"/>
                    <a:pt x="29" y="78"/>
                    <a:pt x="40" y="78"/>
                  </a:cubicBezTo>
                  <a:cubicBezTo>
                    <a:pt x="51" y="78"/>
                    <a:pt x="58" y="88"/>
                    <a:pt x="73" y="89"/>
                  </a:cubicBezTo>
                  <a:cubicBezTo>
                    <a:pt x="88" y="91"/>
                    <a:pt x="104" y="81"/>
                    <a:pt x="118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64"/>
            <p:cNvSpPr/>
            <p:nvPr/>
          </p:nvSpPr>
          <p:spPr>
            <a:xfrm>
              <a:off x="3424238" y="4486276"/>
              <a:ext cx="38100" cy="53975"/>
            </a:xfrm>
            <a:custGeom>
              <a:rect b="b" l="l" r="r" t="t"/>
              <a:pathLst>
                <a:path extrusionOk="0" h="54" w="37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64"/>
            <p:cNvSpPr/>
            <p:nvPr/>
          </p:nvSpPr>
          <p:spPr>
            <a:xfrm>
              <a:off x="3665538" y="4548188"/>
              <a:ext cx="200025" cy="190500"/>
            </a:xfrm>
            <a:custGeom>
              <a:rect b="b" l="l" r="r" t="t"/>
              <a:pathLst>
                <a:path extrusionOk="0" h="191" w="20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64"/>
            <p:cNvSpPr/>
            <p:nvPr/>
          </p:nvSpPr>
          <p:spPr>
            <a:xfrm>
              <a:off x="3856038" y="4725988"/>
              <a:ext cx="165100" cy="50800"/>
            </a:xfrm>
            <a:custGeom>
              <a:rect b="b" l="l" r="r" t="t"/>
              <a:pathLst>
                <a:path extrusionOk="0" h="52" w="165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64"/>
            <p:cNvSpPr/>
            <p:nvPr/>
          </p:nvSpPr>
          <p:spPr>
            <a:xfrm>
              <a:off x="3878263" y="4530726"/>
              <a:ext cx="171450" cy="168275"/>
            </a:xfrm>
            <a:custGeom>
              <a:rect b="b" l="l" r="r" t="t"/>
              <a:pathLst>
                <a:path extrusionOk="0" h="169" w="171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64"/>
            <p:cNvSpPr/>
            <p:nvPr/>
          </p:nvSpPr>
          <p:spPr>
            <a:xfrm>
              <a:off x="4044950" y="4600576"/>
              <a:ext cx="96838" cy="133350"/>
            </a:xfrm>
            <a:custGeom>
              <a:rect b="b" l="l" r="r" t="t"/>
              <a:pathLst>
                <a:path extrusionOk="0" h="133" w="96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64"/>
            <p:cNvSpPr/>
            <p:nvPr/>
          </p:nvSpPr>
          <p:spPr>
            <a:xfrm>
              <a:off x="4024313" y="4760913"/>
              <a:ext cx="57150" cy="22225"/>
            </a:xfrm>
            <a:custGeom>
              <a:rect b="b" l="l" r="r" t="t"/>
              <a:pathLst>
                <a:path extrusionOk="0" h="22" w="57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64"/>
            <p:cNvSpPr/>
            <p:nvPr/>
          </p:nvSpPr>
          <p:spPr>
            <a:xfrm>
              <a:off x="4071938" y="4783138"/>
              <a:ext cx="39688" cy="25400"/>
            </a:xfrm>
            <a:custGeom>
              <a:rect b="b" l="l" r="r" t="t"/>
              <a:pathLst>
                <a:path extrusionOk="0" h="26" w="39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64"/>
            <p:cNvSpPr/>
            <p:nvPr/>
          </p:nvSpPr>
          <p:spPr>
            <a:xfrm>
              <a:off x="4141788" y="4770438"/>
              <a:ext cx="57150" cy="44450"/>
            </a:xfrm>
            <a:custGeom>
              <a:rect b="b" l="l" r="r" t="t"/>
              <a:pathLst>
                <a:path extrusionOk="0" h="45" w="57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64"/>
            <p:cNvSpPr/>
            <p:nvPr/>
          </p:nvSpPr>
          <p:spPr>
            <a:xfrm>
              <a:off x="4202113" y="4643438"/>
              <a:ext cx="393700" cy="173038"/>
            </a:xfrm>
            <a:custGeom>
              <a:rect b="b" l="l" r="r" t="t"/>
              <a:pathLst>
                <a:path extrusionOk="0" h="173" w="392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64"/>
            <p:cNvSpPr/>
            <p:nvPr/>
          </p:nvSpPr>
          <p:spPr>
            <a:xfrm>
              <a:off x="4078288" y="4764088"/>
              <a:ext cx="79375" cy="19050"/>
            </a:xfrm>
            <a:custGeom>
              <a:rect b="b" l="l" r="r" t="t"/>
              <a:pathLst>
                <a:path extrusionOk="0" h="18" w="79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64"/>
            <p:cNvSpPr/>
            <p:nvPr/>
          </p:nvSpPr>
          <p:spPr>
            <a:xfrm>
              <a:off x="4162425" y="4684713"/>
              <a:ext cx="17463" cy="14288"/>
            </a:xfrm>
            <a:custGeom>
              <a:rect b="b" l="l" r="r" t="t"/>
              <a:pathLst>
                <a:path extrusionOk="0" h="14" w="18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64"/>
            <p:cNvSpPr/>
            <p:nvPr/>
          </p:nvSpPr>
          <p:spPr>
            <a:xfrm>
              <a:off x="4191000" y="4681538"/>
              <a:ext cx="53975" cy="19050"/>
            </a:xfrm>
            <a:custGeom>
              <a:rect b="b" l="l" r="r" t="t"/>
              <a:pathLst>
                <a:path extrusionOk="0" h="19" w="53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64"/>
            <p:cNvSpPr/>
            <p:nvPr/>
          </p:nvSpPr>
          <p:spPr>
            <a:xfrm>
              <a:off x="4159250" y="4595813"/>
              <a:ext cx="38100" cy="65088"/>
            </a:xfrm>
            <a:custGeom>
              <a:rect b="b" l="l" r="r" t="t"/>
              <a:pathLst>
                <a:path extrusionOk="0" h="66" w="37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64"/>
            <p:cNvSpPr/>
            <p:nvPr/>
          </p:nvSpPr>
          <p:spPr>
            <a:xfrm>
              <a:off x="4281488" y="4719638"/>
              <a:ext cx="31750" cy="36513"/>
            </a:xfrm>
            <a:custGeom>
              <a:rect b="b" l="l" r="r" t="t"/>
              <a:pathLst>
                <a:path extrusionOk="0" h="36" w="32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64"/>
            <p:cNvSpPr/>
            <p:nvPr/>
          </p:nvSpPr>
          <p:spPr>
            <a:xfrm>
              <a:off x="4246563" y="4738688"/>
              <a:ext cx="26988" cy="31750"/>
            </a:xfrm>
            <a:custGeom>
              <a:rect b="b" l="l" r="r" t="t"/>
              <a:pathLst>
                <a:path extrusionOk="0" h="31" w="27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64"/>
            <p:cNvSpPr/>
            <p:nvPr/>
          </p:nvSpPr>
          <p:spPr>
            <a:xfrm>
              <a:off x="4021138" y="4803776"/>
              <a:ext cx="687388" cy="560388"/>
            </a:xfrm>
            <a:custGeom>
              <a:rect b="b" l="l" r="r" t="t"/>
              <a:pathLst>
                <a:path extrusionOk="0" h="560" w="688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64"/>
            <p:cNvSpPr/>
            <p:nvPr/>
          </p:nvSpPr>
          <p:spPr>
            <a:xfrm>
              <a:off x="4619625" y="5403851"/>
              <a:ext cx="76200" cy="77788"/>
            </a:xfrm>
            <a:custGeom>
              <a:rect b="b" l="l" r="r" t="t"/>
              <a:pathLst>
                <a:path extrusionOk="0" h="77" w="76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64"/>
            <p:cNvSpPr/>
            <p:nvPr/>
          </p:nvSpPr>
          <p:spPr>
            <a:xfrm>
              <a:off x="4094163" y="4102101"/>
              <a:ext cx="49213" cy="57150"/>
            </a:xfrm>
            <a:custGeom>
              <a:rect b="b" l="l" r="r" t="t"/>
              <a:pathLst>
                <a:path extrusionOk="0" h="57" w="49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64"/>
            <p:cNvSpPr/>
            <p:nvPr/>
          </p:nvSpPr>
          <p:spPr>
            <a:xfrm>
              <a:off x="4108450" y="3983038"/>
              <a:ext cx="149225" cy="142875"/>
            </a:xfrm>
            <a:custGeom>
              <a:rect b="b" l="l" r="r" t="t"/>
              <a:pathLst>
                <a:path extrusionOk="0" h="144" w="149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64"/>
            <p:cNvSpPr/>
            <p:nvPr/>
          </p:nvSpPr>
          <p:spPr>
            <a:xfrm>
              <a:off x="4197350" y="3900488"/>
              <a:ext cx="87313" cy="74613"/>
            </a:xfrm>
            <a:custGeom>
              <a:rect b="b" l="l" r="r" t="t"/>
              <a:pathLst>
                <a:path extrusionOk="0" h="74" w="87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64"/>
            <p:cNvSpPr/>
            <p:nvPr/>
          </p:nvSpPr>
          <p:spPr>
            <a:xfrm>
              <a:off x="4183063" y="3716338"/>
              <a:ext cx="63500" cy="174625"/>
            </a:xfrm>
            <a:custGeom>
              <a:rect b="b" l="l" r="r" t="t"/>
              <a:pathLst>
                <a:path extrusionOk="0" h="174" w="63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64"/>
            <p:cNvSpPr/>
            <p:nvPr/>
          </p:nvSpPr>
          <p:spPr>
            <a:xfrm>
              <a:off x="4319588" y="3883026"/>
              <a:ext cx="22225" cy="19050"/>
            </a:xfrm>
            <a:custGeom>
              <a:rect b="b" l="l" r="r" t="t"/>
              <a:pathLst>
                <a:path extrusionOk="0" h="19" w="22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64"/>
            <p:cNvSpPr/>
            <p:nvPr/>
          </p:nvSpPr>
          <p:spPr>
            <a:xfrm>
              <a:off x="4291013" y="3892551"/>
              <a:ext cx="28575" cy="26988"/>
            </a:xfrm>
            <a:custGeom>
              <a:rect b="b" l="l" r="r" t="t"/>
              <a:pathLst>
                <a:path extrusionOk="0" h="28" w="28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64"/>
            <p:cNvSpPr/>
            <p:nvPr/>
          </p:nvSpPr>
          <p:spPr>
            <a:xfrm>
              <a:off x="4132263" y="4097338"/>
              <a:ext cx="34925" cy="39688"/>
            </a:xfrm>
            <a:custGeom>
              <a:rect b="b" l="l" r="r" t="t"/>
              <a:pathLst>
                <a:path extrusionOk="0" h="39" w="35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64"/>
            <p:cNvSpPr/>
            <p:nvPr/>
          </p:nvSpPr>
          <p:spPr>
            <a:xfrm>
              <a:off x="3986213" y="4237038"/>
              <a:ext cx="31750" cy="60325"/>
            </a:xfrm>
            <a:custGeom>
              <a:rect b="b" l="l" r="r" t="t"/>
              <a:pathLst>
                <a:path extrusionOk="0" h="60" w="31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64"/>
            <p:cNvSpPr/>
            <p:nvPr/>
          </p:nvSpPr>
          <p:spPr>
            <a:xfrm>
              <a:off x="3833813" y="4316413"/>
              <a:ext cx="34925" cy="44450"/>
            </a:xfrm>
            <a:custGeom>
              <a:rect b="b" l="l" r="r" t="t"/>
              <a:pathLst>
                <a:path extrusionOk="0" h="45" w="36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64"/>
            <p:cNvSpPr/>
            <p:nvPr/>
          </p:nvSpPr>
          <p:spPr>
            <a:xfrm>
              <a:off x="4513263" y="4676776"/>
              <a:ext cx="77788" cy="69850"/>
            </a:xfrm>
            <a:custGeom>
              <a:rect b="b" l="l" r="r" t="t"/>
              <a:pathLst>
                <a:path extrusionOk="0" h="69" w="77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64"/>
            <p:cNvSpPr/>
            <p:nvPr/>
          </p:nvSpPr>
          <p:spPr>
            <a:xfrm>
              <a:off x="2903538" y="4829176"/>
              <a:ext cx="106363" cy="254000"/>
            </a:xfrm>
            <a:custGeom>
              <a:rect b="b" l="l" r="r" t="t"/>
              <a:pathLst>
                <a:path extrusionOk="0" h="253" w="106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64"/>
            <p:cNvSpPr/>
            <p:nvPr/>
          </p:nvSpPr>
          <p:spPr>
            <a:xfrm>
              <a:off x="2903538" y="3051176"/>
              <a:ext cx="215900" cy="244475"/>
            </a:xfrm>
            <a:custGeom>
              <a:rect b="b" l="l" r="r" t="t"/>
              <a:pathLst>
                <a:path extrusionOk="0" h="245" w="215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64"/>
            <p:cNvSpPr/>
            <p:nvPr/>
          </p:nvSpPr>
          <p:spPr>
            <a:xfrm>
              <a:off x="4065588" y="4494213"/>
              <a:ext cx="74613" cy="63500"/>
            </a:xfrm>
            <a:custGeom>
              <a:rect b="b" l="l" r="r" t="t"/>
              <a:pathLst>
                <a:path extrusionOk="0" h="63" w="74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64"/>
            <p:cNvSpPr/>
            <p:nvPr/>
          </p:nvSpPr>
          <p:spPr>
            <a:xfrm>
              <a:off x="4000500" y="4348163"/>
              <a:ext cx="47625" cy="87313"/>
            </a:xfrm>
            <a:custGeom>
              <a:rect b="b" l="l" r="r" t="t"/>
              <a:pathLst>
                <a:path extrusionOk="0" h="88" w="47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64"/>
            <p:cNvSpPr/>
            <p:nvPr/>
          </p:nvSpPr>
          <p:spPr>
            <a:xfrm>
              <a:off x="4048125" y="4421188"/>
              <a:ext cx="69850" cy="84138"/>
            </a:xfrm>
            <a:custGeom>
              <a:rect b="b" l="l" r="r" t="t"/>
              <a:pathLst>
                <a:path extrusionOk="0" h="83" w="7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64"/>
            <p:cNvSpPr/>
            <p:nvPr/>
          </p:nvSpPr>
          <p:spPr>
            <a:xfrm>
              <a:off x="4019550" y="4427538"/>
              <a:ext cx="25400" cy="31750"/>
            </a:xfrm>
            <a:custGeom>
              <a:rect b="b" l="l" r="r" t="t"/>
              <a:pathLst>
                <a:path extrusionOk="0" h="32" w="26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64"/>
            <p:cNvSpPr/>
            <p:nvPr/>
          </p:nvSpPr>
          <p:spPr>
            <a:xfrm>
              <a:off x="3979863" y="4452938"/>
              <a:ext cx="39688" cy="55563"/>
            </a:xfrm>
            <a:custGeom>
              <a:rect b="b" l="l" r="r" t="t"/>
              <a:pathLst>
                <a:path extrusionOk="0" h="56" w="39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64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64"/>
            <p:cNvSpPr/>
            <p:nvPr/>
          </p:nvSpPr>
          <p:spPr>
            <a:xfrm>
              <a:off x="0" y="3252788"/>
              <a:ext cx="1682748" cy="2581274"/>
            </a:xfrm>
            <a:custGeom>
              <a:rect b="b" l="l" r="r" t="t"/>
              <a:pathLst>
                <a:path extrusionOk="0" h="2578" w="1681">
                  <a:moveTo>
                    <a:pt x="1651" y="1463"/>
                  </a:moveTo>
                  <a:cubicBezTo>
                    <a:pt x="1630" y="1455"/>
                    <a:pt x="1632" y="1431"/>
                    <a:pt x="1592" y="1422"/>
                  </a:cubicBezTo>
                  <a:cubicBezTo>
                    <a:pt x="1551" y="1413"/>
                    <a:pt x="1546" y="1421"/>
                    <a:pt x="1518" y="1397"/>
                  </a:cubicBezTo>
                  <a:cubicBezTo>
                    <a:pt x="1491" y="1373"/>
                    <a:pt x="1457" y="1396"/>
                    <a:pt x="1466" y="1356"/>
                  </a:cubicBezTo>
                  <a:cubicBezTo>
                    <a:pt x="1475" y="1315"/>
                    <a:pt x="1400" y="1289"/>
                    <a:pt x="1370" y="1291"/>
                  </a:cubicBezTo>
                  <a:cubicBezTo>
                    <a:pt x="1370" y="1291"/>
                    <a:pt x="1321" y="1245"/>
                    <a:pt x="1296" y="1227"/>
                  </a:cubicBezTo>
                  <a:cubicBezTo>
                    <a:pt x="1271" y="1210"/>
                    <a:pt x="1266" y="1232"/>
                    <a:pt x="1246" y="1227"/>
                  </a:cubicBezTo>
                  <a:cubicBezTo>
                    <a:pt x="1226" y="1223"/>
                    <a:pt x="1202" y="1207"/>
                    <a:pt x="1185" y="1192"/>
                  </a:cubicBezTo>
                  <a:cubicBezTo>
                    <a:pt x="1169" y="1177"/>
                    <a:pt x="1133" y="1222"/>
                    <a:pt x="1108" y="1213"/>
                  </a:cubicBezTo>
                  <a:cubicBezTo>
                    <a:pt x="1083" y="1204"/>
                    <a:pt x="1100" y="1232"/>
                    <a:pt x="1069" y="1253"/>
                  </a:cubicBezTo>
                  <a:cubicBezTo>
                    <a:pt x="1069" y="1253"/>
                    <a:pt x="1047" y="1212"/>
                    <a:pt x="1015" y="1239"/>
                  </a:cubicBezTo>
                  <a:cubicBezTo>
                    <a:pt x="983" y="1266"/>
                    <a:pt x="980" y="1218"/>
                    <a:pt x="980" y="1207"/>
                  </a:cubicBezTo>
                  <a:cubicBezTo>
                    <a:pt x="981" y="1196"/>
                    <a:pt x="1003" y="1149"/>
                    <a:pt x="990" y="1144"/>
                  </a:cubicBezTo>
                  <a:cubicBezTo>
                    <a:pt x="977" y="1139"/>
                    <a:pt x="917" y="1150"/>
                    <a:pt x="920" y="1137"/>
                  </a:cubicBezTo>
                  <a:cubicBezTo>
                    <a:pt x="924" y="1123"/>
                    <a:pt x="943" y="1100"/>
                    <a:pt x="943" y="1080"/>
                  </a:cubicBezTo>
                  <a:cubicBezTo>
                    <a:pt x="942" y="1080"/>
                    <a:pt x="942" y="1080"/>
                    <a:pt x="942" y="1081"/>
                  </a:cubicBezTo>
                  <a:cubicBezTo>
                    <a:pt x="948" y="1073"/>
                    <a:pt x="954" y="1066"/>
                    <a:pt x="956" y="1061"/>
                  </a:cubicBezTo>
                  <a:cubicBezTo>
                    <a:pt x="961" y="1051"/>
                    <a:pt x="936" y="1045"/>
                    <a:pt x="903" y="1055"/>
                  </a:cubicBezTo>
                  <a:cubicBezTo>
                    <a:pt x="903" y="1055"/>
                    <a:pt x="887" y="1099"/>
                    <a:pt x="872" y="1098"/>
                  </a:cubicBezTo>
                  <a:cubicBezTo>
                    <a:pt x="858" y="1097"/>
                    <a:pt x="816" y="1110"/>
                    <a:pt x="807" y="1061"/>
                  </a:cubicBezTo>
                  <a:cubicBezTo>
                    <a:pt x="799" y="1012"/>
                    <a:pt x="822" y="974"/>
                    <a:pt x="822" y="974"/>
                  </a:cubicBezTo>
                  <a:cubicBezTo>
                    <a:pt x="822" y="974"/>
                    <a:pt x="830" y="942"/>
                    <a:pt x="849" y="941"/>
                  </a:cubicBezTo>
                  <a:cubicBezTo>
                    <a:pt x="869" y="940"/>
                    <a:pt x="852" y="921"/>
                    <a:pt x="870" y="921"/>
                  </a:cubicBezTo>
                  <a:cubicBezTo>
                    <a:pt x="888" y="921"/>
                    <a:pt x="911" y="928"/>
                    <a:pt x="930" y="930"/>
                  </a:cubicBezTo>
                  <a:cubicBezTo>
                    <a:pt x="949" y="932"/>
                    <a:pt x="939" y="903"/>
                    <a:pt x="951" y="906"/>
                  </a:cubicBezTo>
                  <a:cubicBezTo>
                    <a:pt x="964" y="909"/>
                    <a:pt x="996" y="922"/>
                    <a:pt x="1024" y="914"/>
                  </a:cubicBezTo>
                  <a:cubicBezTo>
                    <a:pt x="1052" y="905"/>
                    <a:pt x="1034" y="951"/>
                    <a:pt x="1034" y="951"/>
                  </a:cubicBezTo>
                  <a:cubicBezTo>
                    <a:pt x="1034" y="951"/>
                    <a:pt x="1029" y="983"/>
                    <a:pt x="1051" y="995"/>
                  </a:cubicBezTo>
                  <a:cubicBezTo>
                    <a:pt x="1074" y="1007"/>
                    <a:pt x="1057" y="973"/>
                    <a:pt x="1059" y="945"/>
                  </a:cubicBezTo>
                  <a:cubicBezTo>
                    <a:pt x="1062" y="918"/>
                    <a:pt x="1066" y="888"/>
                    <a:pt x="1088" y="876"/>
                  </a:cubicBezTo>
                  <a:cubicBezTo>
                    <a:pt x="1110" y="864"/>
                    <a:pt x="1149" y="850"/>
                    <a:pt x="1160" y="811"/>
                  </a:cubicBezTo>
                  <a:cubicBezTo>
                    <a:pt x="1171" y="772"/>
                    <a:pt x="1180" y="775"/>
                    <a:pt x="1184" y="762"/>
                  </a:cubicBezTo>
                  <a:cubicBezTo>
                    <a:pt x="1188" y="750"/>
                    <a:pt x="1198" y="730"/>
                    <a:pt x="1221" y="729"/>
                  </a:cubicBezTo>
                  <a:cubicBezTo>
                    <a:pt x="1244" y="728"/>
                    <a:pt x="1251" y="717"/>
                    <a:pt x="1254" y="698"/>
                  </a:cubicBezTo>
                  <a:cubicBezTo>
                    <a:pt x="1257" y="679"/>
                    <a:pt x="1297" y="668"/>
                    <a:pt x="1302" y="667"/>
                  </a:cubicBezTo>
                  <a:cubicBezTo>
                    <a:pt x="1305" y="666"/>
                    <a:pt x="1308" y="661"/>
                    <a:pt x="1306" y="655"/>
                  </a:cubicBezTo>
                  <a:cubicBezTo>
                    <a:pt x="1306" y="655"/>
                    <a:pt x="1306" y="656"/>
                    <a:pt x="1306" y="656"/>
                  </a:cubicBezTo>
                  <a:cubicBezTo>
                    <a:pt x="1307" y="656"/>
                    <a:pt x="1307" y="656"/>
                    <a:pt x="1307" y="656"/>
                  </a:cubicBezTo>
                  <a:cubicBezTo>
                    <a:pt x="1343" y="640"/>
                    <a:pt x="1329" y="640"/>
                    <a:pt x="1321" y="664"/>
                  </a:cubicBezTo>
                  <a:cubicBezTo>
                    <a:pt x="1313" y="687"/>
                    <a:pt x="1316" y="682"/>
                    <a:pt x="1348" y="672"/>
                  </a:cubicBezTo>
                  <a:cubicBezTo>
                    <a:pt x="1380" y="662"/>
                    <a:pt x="1409" y="645"/>
                    <a:pt x="1404" y="633"/>
                  </a:cubicBezTo>
                  <a:cubicBezTo>
                    <a:pt x="1398" y="621"/>
                    <a:pt x="1397" y="624"/>
                    <a:pt x="1383" y="640"/>
                  </a:cubicBezTo>
                  <a:cubicBezTo>
                    <a:pt x="1369" y="657"/>
                    <a:pt x="1355" y="632"/>
                    <a:pt x="1341" y="630"/>
                  </a:cubicBezTo>
                  <a:cubicBezTo>
                    <a:pt x="1327" y="629"/>
                    <a:pt x="1343" y="608"/>
                    <a:pt x="1343" y="608"/>
                  </a:cubicBezTo>
                  <a:cubicBezTo>
                    <a:pt x="1343" y="608"/>
                    <a:pt x="1303" y="600"/>
                    <a:pt x="1331" y="596"/>
                  </a:cubicBezTo>
                  <a:cubicBezTo>
                    <a:pt x="1358" y="591"/>
                    <a:pt x="1361" y="574"/>
                    <a:pt x="1337" y="573"/>
                  </a:cubicBezTo>
                  <a:cubicBezTo>
                    <a:pt x="1313" y="572"/>
                    <a:pt x="1260" y="618"/>
                    <a:pt x="1260" y="618"/>
                  </a:cubicBezTo>
                  <a:cubicBezTo>
                    <a:pt x="1260" y="618"/>
                    <a:pt x="1304" y="572"/>
                    <a:pt x="1330" y="555"/>
                  </a:cubicBezTo>
                  <a:cubicBezTo>
                    <a:pt x="1355" y="537"/>
                    <a:pt x="1407" y="571"/>
                    <a:pt x="1424" y="549"/>
                  </a:cubicBezTo>
                  <a:cubicBezTo>
                    <a:pt x="1440" y="528"/>
                    <a:pt x="1457" y="538"/>
                    <a:pt x="1457" y="538"/>
                  </a:cubicBezTo>
                  <a:cubicBezTo>
                    <a:pt x="1416" y="610"/>
                    <a:pt x="1416" y="610"/>
                    <a:pt x="1416" y="610"/>
                  </a:cubicBezTo>
                  <a:cubicBezTo>
                    <a:pt x="1416" y="610"/>
                    <a:pt x="1437" y="608"/>
                    <a:pt x="1469" y="610"/>
                  </a:cubicBezTo>
                  <a:cubicBezTo>
                    <a:pt x="1501" y="612"/>
                    <a:pt x="1509" y="574"/>
                    <a:pt x="1495" y="572"/>
                  </a:cubicBezTo>
                  <a:cubicBezTo>
                    <a:pt x="1480" y="570"/>
                    <a:pt x="1445" y="589"/>
                    <a:pt x="1467" y="560"/>
                  </a:cubicBezTo>
                  <a:cubicBezTo>
                    <a:pt x="1489" y="531"/>
                    <a:pt x="1484" y="485"/>
                    <a:pt x="1471" y="483"/>
                  </a:cubicBezTo>
                  <a:cubicBezTo>
                    <a:pt x="1458" y="481"/>
                    <a:pt x="1465" y="461"/>
                    <a:pt x="1465" y="461"/>
                  </a:cubicBezTo>
                  <a:cubicBezTo>
                    <a:pt x="1426" y="459"/>
                    <a:pt x="1410" y="422"/>
                    <a:pt x="1410" y="422"/>
                  </a:cubicBezTo>
                  <a:cubicBezTo>
                    <a:pt x="1418" y="407"/>
                    <a:pt x="1386" y="345"/>
                    <a:pt x="1386" y="345"/>
                  </a:cubicBezTo>
                  <a:cubicBezTo>
                    <a:pt x="1386" y="345"/>
                    <a:pt x="1367" y="332"/>
                    <a:pt x="1367" y="356"/>
                  </a:cubicBezTo>
                  <a:cubicBezTo>
                    <a:pt x="1367" y="379"/>
                    <a:pt x="1332" y="388"/>
                    <a:pt x="1329" y="373"/>
                  </a:cubicBezTo>
                  <a:cubicBezTo>
                    <a:pt x="1327" y="359"/>
                    <a:pt x="1316" y="368"/>
                    <a:pt x="1316" y="368"/>
                  </a:cubicBezTo>
                  <a:cubicBezTo>
                    <a:pt x="1317" y="318"/>
                    <a:pt x="1317" y="318"/>
                    <a:pt x="1317" y="318"/>
                  </a:cubicBezTo>
                  <a:cubicBezTo>
                    <a:pt x="1312" y="317"/>
                    <a:pt x="1296" y="316"/>
                    <a:pt x="1283" y="299"/>
                  </a:cubicBezTo>
                  <a:cubicBezTo>
                    <a:pt x="1270" y="282"/>
                    <a:pt x="1267" y="287"/>
                    <a:pt x="1256" y="288"/>
                  </a:cubicBezTo>
                  <a:cubicBezTo>
                    <a:pt x="1245" y="289"/>
                    <a:pt x="1244" y="281"/>
                    <a:pt x="1222" y="281"/>
                  </a:cubicBezTo>
                  <a:cubicBezTo>
                    <a:pt x="1200" y="280"/>
                    <a:pt x="1212" y="305"/>
                    <a:pt x="1207" y="335"/>
                  </a:cubicBezTo>
                  <a:cubicBezTo>
                    <a:pt x="1203" y="364"/>
                    <a:pt x="1186" y="371"/>
                    <a:pt x="1186" y="371"/>
                  </a:cubicBezTo>
                  <a:cubicBezTo>
                    <a:pt x="1215" y="406"/>
                    <a:pt x="1204" y="439"/>
                    <a:pt x="1204" y="439"/>
                  </a:cubicBezTo>
                  <a:cubicBezTo>
                    <a:pt x="1150" y="461"/>
                    <a:pt x="1159" y="483"/>
                    <a:pt x="1159" y="483"/>
                  </a:cubicBezTo>
                  <a:cubicBezTo>
                    <a:pt x="1170" y="500"/>
                    <a:pt x="1173" y="515"/>
                    <a:pt x="1157" y="531"/>
                  </a:cubicBezTo>
                  <a:cubicBezTo>
                    <a:pt x="1141" y="547"/>
                    <a:pt x="1117" y="499"/>
                    <a:pt x="1117" y="499"/>
                  </a:cubicBezTo>
                  <a:cubicBezTo>
                    <a:pt x="1127" y="454"/>
                    <a:pt x="1127" y="454"/>
                    <a:pt x="1127" y="454"/>
                  </a:cubicBezTo>
                  <a:cubicBezTo>
                    <a:pt x="1127" y="454"/>
                    <a:pt x="1084" y="457"/>
                    <a:pt x="1082" y="448"/>
                  </a:cubicBezTo>
                  <a:cubicBezTo>
                    <a:pt x="1080" y="438"/>
                    <a:pt x="1068" y="438"/>
                    <a:pt x="1051" y="422"/>
                  </a:cubicBezTo>
                  <a:cubicBezTo>
                    <a:pt x="1033" y="405"/>
                    <a:pt x="999" y="411"/>
                    <a:pt x="999" y="411"/>
                  </a:cubicBezTo>
                  <a:cubicBezTo>
                    <a:pt x="1001" y="389"/>
                    <a:pt x="1024" y="365"/>
                    <a:pt x="989" y="372"/>
                  </a:cubicBezTo>
                  <a:cubicBezTo>
                    <a:pt x="953" y="379"/>
                    <a:pt x="976" y="314"/>
                    <a:pt x="991" y="314"/>
                  </a:cubicBezTo>
                  <a:cubicBezTo>
                    <a:pt x="1005" y="314"/>
                    <a:pt x="1018" y="276"/>
                    <a:pt x="1029" y="276"/>
                  </a:cubicBezTo>
                  <a:cubicBezTo>
                    <a:pt x="1040" y="276"/>
                    <a:pt x="1043" y="267"/>
                    <a:pt x="1049" y="254"/>
                  </a:cubicBezTo>
                  <a:cubicBezTo>
                    <a:pt x="1055" y="242"/>
                    <a:pt x="1091" y="242"/>
                    <a:pt x="1100" y="224"/>
                  </a:cubicBezTo>
                  <a:cubicBezTo>
                    <a:pt x="1108" y="206"/>
                    <a:pt x="1089" y="210"/>
                    <a:pt x="1082" y="210"/>
                  </a:cubicBezTo>
                  <a:cubicBezTo>
                    <a:pt x="1076" y="210"/>
                    <a:pt x="1070" y="188"/>
                    <a:pt x="1091" y="199"/>
                  </a:cubicBezTo>
                  <a:cubicBezTo>
                    <a:pt x="1112" y="211"/>
                    <a:pt x="1119" y="184"/>
                    <a:pt x="1145" y="178"/>
                  </a:cubicBezTo>
                  <a:cubicBezTo>
                    <a:pt x="1171" y="172"/>
                    <a:pt x="1188" y="158"/>
                    <a:pt x="1194" y="148"/>
                  </a:cubicBezTo>
                  <a:cubicBezTo>
                    <a:pt x="1199" y="138"/>
                    <a:pt x="1181" y="114"/>
                    <a:pt x="1181" y="114"/>
                  </a:cubicBezTo>
                  <a:cubicBezTo>
                    <a:pt x="1181" y="114"/>
                    <a:pt x="1192" y="114"/>
                    <a:pt x="1197" y="101"/>
                  </a:cubicBezTo>
                  <a:cubicBezTo>
                    <a:pt x="1201" y="87"/>
                    <a:pt x="1180" y="73"/>
                    <a:pt x="1168" y="72"/>
                  </a:cubicBezTo>
                  <a:cubicBezTo>
                    <a:pt x="1155" y="70"/>
                    <a:pt x="1147" y="78"/>
                    <a:pt x="1151" y="96"/>
                  </a:cubicBezTo>
                  <a:cubicBezTo>
                    <a:pt x="1155" y="114"/>
                    <a:pt x="1136" y="99"/>
                    <a:pt x="1132" y="124"/>
                  </a:cubicBezTo>
                  <a:cubicBezTo>
                    <a:pt x="1129" y="149"/>
                    <a:pt x="1089" y="167"/>
                    <a:pt x="1103" y="136"/>
                  </a:cubicBezTo>
                  <a:cubicBezTo>
                    <a:pt x="1118" y="105"/>
                    <a:pt x="1095" y="78"/>
                    <a:pt x="1099" y="92"/>
                  </a:cubicBezTo>
                  <a:cubicBezTo>
                    <a:pt x="1103" y="105"/>
                    <a:pt x="1080" y="114"/>
                    <a:pt x="1080" y="114"/>
                  </a:cubicBezTo>
                  <a:cubicBezTo>
                    <a:pt x="1080" y="114"/>
                    <a:pt x="1094" y="88"/>
                    <a:pt x="1074" y="82"/>
                  </a:cubicBezTo>
                  <a:cubicBezTo>
                    <a:pt x="1054" y="77"/>
                    <a:pt x="1066" y="65"/>
                    <a:pt x="1064" y="51"/>
                  </a:cubicBezTo>
                  <a:cubicBezTo>
                    <a:pt x="1062" y="36"/>
                    <a:pt x="1058" y="5"/>
                    <a:pt x="1053" y="3"/>
                  </a:cubicBezTo>
                  <a:cubicBezTo>
                    <a:pt x="1048" y="0"/>
                    <a:pt x="1034" y="11"/>
                    <a:pt x="1024" y="42"/>
                  </a:cubicBezTo>
                  <a:cubicBezTo>
                    <a:pt x="1014" y="72"/>
                    <a:pt x="1021" y="61"/>
                    <a:pt x="1034" y="75"/>
                  </a:cubicBezTo>
                  <a:cubicBezTo>
                    <a:pt x="1048" y="89"/>
                    <a:pt x="1045" y="102"/>
                    <a:pt x="1026" y="118"/>
                  </a:cubicBezTo>
                  <a:cubicBezTo>
                    <a:pt x="1007" y="134"/>
                    <a:pt x="1015" y="106"/>
                    <a:pt x="1014" y="94"/>
                  </a:cubicBezTo>
                  <a:cubicBezTo>
                    <a:pt x="1013" y="81"/>
                    <a:pt x="996" y="65"/>
                    <a:pt x="980" y="85"/>
                  </a:cubicBezTo>
                  <a:cubicBezTo>
                    <a:pt x="965" y="105"/>
                    <a:pt x="977" y="108"/>
                    <a:pt x="977" y="108"/>
                  </a:cubicBezTo>
                  <a:cubicBezTo>
                    <a:pt x="977" y="108"/>
                    <a:pt x="1000" y="128"/>
                    <a:pt x="950" y="137"/>
                  </a:cubicBezTo>
                  <a:cubicBezTo>
                    <a:pt x="901" y="145"/>
                    <a:pt x="884" y="102"/>
                    <a:pt x="879" y="102"/>
                  </a:cubicBezTo>
                  <a:cubicBezTo>
                    <a:pt x="875" y="102"/>
                    <a:pt x="884" y="119"/>
                    <a:pt x="848" y="129"/>
                  </a:cubicBezTo>
                  <a:cubicBezTo>
                    <a:pt x="811" y="139"/>
                    <a:pt x="759" y="132"/>
                    <a:pt x="759" y="132"/>
                  </a:cubicBezTo>
                  <a:cubicBezTo>
                    <a:pt x="759" y="132"/>
                    <a:pt x="794" y="101"/>
                    <a:pt x="756" y="101"/>
                  </a:cubicBezTo>
                  <a:cubicBezTo>
                    <a:pt x="719" y="101"/>
                    <a:pt x="691" y="70"/>
                    <a:pt x="671" y="72"/>
                  </a:cubicBezTo>
                  <a:cubicBezTo>
                    <a:pt x="650" y="75"/>
                    <a:pt x="630" y="114"/>
                    <a:pt x="626" y="88"/>
                  </a:cubicBezTo>
                  <a:cubicBezTo>
                    <a:pt x="623" y="63"/>
                    <a:pt x="603" y="57"/>
                    <a:pt x="593" y="60"/>
                  </a:cubicBezTo>
                  <a:cubicBezTo>
                    <a:pt x="564" y="68"/>
                    <a:pt x="564" y="57"/>
                    <a:pt x="540" y="76"/>
                  </a:cubicBezTo>
                  <a:cubicBezTo>
                    <a:pt x="515" y="96"/>
                    <a:pt x="485" y="125"/>
                    <a:pt x="468" y="98"/>
                  </a:cubicBezTo>
                  <a:cubicBezTo>
                    <a:pt x="451" y="71"/>
                    <a:pt x="439" y="77"/>
                    <a:pt x="439" y="77"/>
                  </a:cubicBezTo>
                  <a:cubicBezTo>
                    <a:pt x="421" y="68"/>
                    <a:pt x="401" y="59"/>
                    <a:pt x="378" y="62"/>
                  </a:cubicBezTo>
                  <a:cubicBezTo>
                    <a:pt x="355" y="64"/>
                    <a:pt x="356" y="49"/>
                    <a:pt x="332" y="52"/>
                  </a:cubicBezTo>
                  <a:cubicBezTo>
                    <a:pt x="309" y="56"/>
                    <a:pt x="303" y="38"/>
                    <a:pt x="287" y="38"/>
                  </a:cubicBezTo>
                  <a:cubicBezTo>
                    <a:pt x="271" y="38"/>
                    <a:pt x="273" y="17"/>
                    <a:pt x="254" y="19"/>
                  </a:cubicBezTo>
                  <a:cubicBezTo>
                    <a:pt x="235" y="21"/>
                    <a:pt x="206" y="53"/>
                    <a:pt x="179" y="54"/>
                  </a:cubicBezTo>
                  <a:cubicBezTo>
                    <a:pt x="152" y="55"/>
                    <a:pt x="153" y="95"/>
                    <a:pt x="126" y="97"/>
                  </a:cubicBezTo>
                  <a:cubicBezTo>
                    <a:pt x="100" y="98"/>
                    <a:pt x="66" y="119"/>
                    <a:pt x="91" y="119"/>
                  </a:cubicBezTo>
                  <a:cubicBezTo>
                    <a:pt x="116" y="119"/>
                    <a:pt x="120" y="157"/>
                    <a:pt x="137" y="160"/>
                  </a:cubicBezTo>
                  <a:cubicBezTo>
                    <a:pt x="153" y="163"/>
                    <a:pt x="149" y="185"/>
                    <a:pt x="125" y="188"/>
                  </a:cubicBezTo>
                  <a:cubicBezTo>
                    <a:pt x="101" y="191"/>
                    <a:pt x="116" y="167"/>
                    <a:pt x="106" y="171"/>
                  </a:cubicBezTo>
                  <a:cubicBezTo>
                    <a:pt x="96" y="175"/>
                    <a:pt x="53" y="182"/>
                    <a:pt x="51" y="204"/>
                  </a:cubicBezTo>
                  <a:cubicBezTo>
                    <a:pt x="49" y="227"/>
                    <a:pt x="81" y="240"/>
                    <a:pt x="108" y="227"/>
                  </a:cubicBezTo>
                  <a:cubicBezTo>
                    <a:pt x="135" y="214"/>
                    <a:pt x="149" y="255"/>
                    <a:pt x="121" y="254"/>
                  </a:cubicBezTo>
                  <a:cubicBezTo>
                    <a:pt x="94" y="253"/>
                    <a:pt x="90" y="271"/>
                    <a:pt x="75" y="273"/>
                  </a:cubicBezTo>
                  <a:cubicBezTo>
                    <a:pt x="60" y="275"/>
                    <a:pt x="33" y="297"/>
                    <a:pt x="41" y="310"/>
                  </a:cubicBezTo>
                  <a:cubicBezTo>
                    <a:pt x="49" y="324"/>
                    <a:pt x="37" y="322"/>
                    <a:pt x="51" y="344"/>
                  </a:cubicBezTo>
                  <a:cubicBezTo>
                    <a:pt x="60" y="358"/>
                    <a:pt x="70" y="349"/>
                    <a:pt x="76" y="340"/>
                  </a:cubicBezTo>
                  <a:cubicBezTo>
                    <a:pt x="73" y="349"/>
                    <a:pt x="71" y="361"/>
                    <a:pt x="80" y="367"/>
                  </a:cubicBezTo>
                  <a:cubicBezTo>
                    <a:pt x="93" y="376"/>
                    <a:pt x="82" y="374"/>
                    <a:pt x="112" y="373"/>
                  </a:cubicBezTo>
                  <a:cubicBezTo>
                    <a:pt x="141" y="372"/>
                    <a:pt x="129" y="384"/>
                    <a:pt x="104" y="409"/>
                  </a:cubicBezTo>
                  <a:cubicBezTo>
                    <a:pt x="79" y="434"/>
                    <a:pt x="0" y="469"/>
                    <a:pt x="0" y="469"/>
                  </a:cubicBezTo>
                  <a:cubicBezTo>
                    <a:pt x="126" y="435"/>
                    <a:pt x="119" y="411"/>
                    <a:pt x="152" y="396"/>
                  </a:cubicBezTo>
                  <a:cubicBezTo>
                    <a:pt x="185" y="380"/>
                    <a:pt x="177" y="378"/>
                    <a:pt x="179" y="366"/>
                  </a:cubicBezTo>
                  <a:cubicBezTo>
                    <a:pt x="181" y="358"/>
                    <a:pt x="207" y="342"/>
                    <a:pt x="225" y="332"/>
                  </a:cubicBezTo>
                  <a:cubicBezTo>
                    <a:pt x="209" y="345"/>
                    <a:pt x="208" y="364"/>
                    <a:pt x="212" y="370"/>
                  </a:cubicBezTo>
                  <a:cubicBezTo>
                    <a:pt x="216" y="377"/>
                    <a:pt x="250" y="345"/>
                    <a:pt x="268" y="340"/>
                  </a:cubicBezTo>
                  <a:cubicBezTo>
                    <a:pt x="286" y="335"/>
                    <a:pt x="259" y="292"/>
                    <a:pt x="286" y="319"/>
                  </a:cubicBezTo>
                  <a:cubicBezTo>
                    <a:pt x="313" y="347"/>
                    <a:pt x="367" y="339"/>
                    <a:pt x="367" y="339"/>
                  </a:cubicBezTo>
                  <a:cubicBezTo>
                    <a:pt x="441" y="390"/>
                    <a:pt x="444" y="435"/>
                    <a:pt x="472" y="463"/>
                  </a:cubicBezTo>
                  <a:cubicBezTo>
                    <a:pt x="501" y="491"/>
                    <a:pt x="460" y="544"/>
                    <a:pt x="501" y="547"/>
                  </a:cubicBezTo>
                  <a:cubicBezTo>
                    <a:pt x="541" y="550"/>
                    <a:pt x="546" y="583"/>
                    <a:pt x="546" y="583"/>
                  </a:cubicBezTo>
                  <a:cubicBezTo>
                    <a:pt x="546" y="583"/>
                    <a:pt x="562" y="598"/>
                    <a:pt x="533" y="599"/>
                  </a:cubicBezTo>
                  <a:cubicBezTo>
                    <a:pt x="505" y="600"/>
                    <a:pt x="515" y="600"/>
                    <a:pt x="518" y="623"/>
                  </a:cubicBezTo>
                  <a:cubicBezTo>
                    <a:pt x="522" y="646"/>
                    <a:pt x="511" y="677"/>
                    <a:pt x="499" y="698"/>
                  </a:cubicBezTo>
                  <a:cubicBezTo>
                    <a:pt x="486" y="719"/>
                    <a:pt x="480" y="762"/>
                    <a:pt x="490" y="769"/>
                  </a:cubicBezTo>
                  <a:cubicBezTo>
                    <a:pt x="499" y="776"/>
                    <a:pt x="495" y="803"/>
                    <a:pt x="515" y="828"/>
                  </a:cubicBezTo>
                  <a:cubicBezTo>
                    <a:pt x="535" y="854"/>
                    <a:pt x="553" y="853"/>
                    <a:pt x="556" y="869"/>
                  </a:cubicBezTo>
                  <a:cubicBezTo>
                    <a:pt x="557" y="874"/>
                    <a:pt x="559" y="876"/>
                    <a:pt x="562" y="876"/>
                  </a:cubicBezTo>
                  <a:cubicBezTo>
                    <a:pt x="562" y="877"/>
                    <a:pt x="562" y="912"/>
                    <a:pt x="573" y="924"/>
                  </a:cubicBezTo>
                  <a:cubicBezTo>
                    <a:pt x="584" y="935"/>
                    <a:pt x="590" y="950"/>
                    <a:pt x="566" y="953"/>
                  </a:cubicBezTo>
                  <a:cubicBezTo>
                    <a:pt x="566" y="953"/>
                    <a:pt x="583" y="965"/>
                    <a:pt x="597" y="973"/>
                  </a:cubicBezTo>
                  <a:cubicBezTo>
                    <a:pt x="611" y="981"/>
                    <a:pt x="595" y="997"/>
                    <a:pt x="603" y="1004"/>
                  </a:cubicBezTo>
                  <a:cubicBezTo>
                    <a:pt x="610" y="1010"/>
                    <a:pt x="622" y="1034"/>
                    <a:pt x="631" y="1028"/>
                  </a:cubicBezTo>
                  <a:cubicBezTo>
                    <a:pt x="639" y="1023"/>
                    <a:pt x="634" y="1018"/>
                    <a:pt x="624" y="1004"/>
                  </a:cubicBezTo>
                  <a:cubicBezTo>
                    <a:pt x="614" y="990"/>
                    <a:pt x="630" y="988"/>
                    <a:pt x="609" y="952"/>
                  </a:cubicBezTo>
                  <a:cubicBezTo>
                    <a:pt x="589" y="916"/>
                    <a:pt x="586" y="906"/>
                    <a:pt x="592" y="894"/>
                  </a:cubicBezTo>
                  <a:cubicBezTo>
                    <a:pt x="592" y="894"/>
                    <a:pt x="605" y="894"/>
                    <a:pt x="607" y="909"/>
                  </a:cubicBezTo>
                  <a:cubicBezTo>
                    <a:pt x="609" y="925"/>
                    <a:pt x="637" y="965"/>
                    <a:pt x="646" y="974"/>
                  </a:cubicBezTo>
                  <a:cubicBezTo>
                    <a:pt x="655" y="983"/>
                    <a:pt x="636" y="986"/>
                    <a:pt x="648" y="993"/>
                  </a:cubicBezTo>
                  <a:cubicBezTo>
                    <a:pt x="661" y="999"/>
                    <a:pt x="696" y="1043"/>
                    <a:pt x="685" y="1069"/>
                  </a:cubicBezTo>
                  <a:cubicBezTo>
                    <a:pt x="685" y="1069"/>
                    <a:pt x="676" y="1081"/>
                    <a:pt x="694" y="1089"/>
                  </a:cubicBezTo>
                  <a:cubicBezTo>
                    <a:pt x="713" y="1097"/>
                    <a:pt x="784" y="1143"/>
                    <a:pt x="805" y="1139"/>
                  </a:cubicBezTo>
                  <a:cubicBezTo>
                    <a:pt x="826" y="1135"/>
                    <a:pt x="844" y="1135"/>
                    <a:pt x="851" y="1150"/>
                  </a:cubicBezTo>
                  <a:cubicBezTo>
                    <a:pt x="853" y="1156"/>
                    <a:pt x="856" y="1157"/>
                    <a:pt x="858" y="1157"/>
                  </a:cubicBezTo>
                  <a:cubicBezTo>
                    <a:pt x="857" y="1157"/>
                    <a:pt x="857" y="1157"/>
                    <a:pt x="857" y="1157"/>
                  </a:cubicBezTo>
                  <a:cubicBezTo>
                    <a:pt x="857" y="1157"/>
                    <a:pt x="869" y="1174"/>
                    <a:pt x="892" y="1170"/>
                  </a:cubicBezTo>
                  <a:cubicBezTo>
                    <a:pt x="915" y="1167"/>
                    <a:pt x="894" y="1187"/>
                    <a:pt x="923" y="1179"/>
                  </a:cubicBezTo>
                  <a:cubicBezTo>
                    <a:pt x="923" y="1179"/>
                    <a:pt x="932" y="1211"/>
                    <a:pt x="945" y="1213"/>
                  </a:cubicBezTo>
                  <a:cubicBezTo>
                    <a:pt x="945" y="1213"/>
                    <a:pt x="939" y="1230"/>
                    <a:pt x="952" y="1230"/>
                  </a:cubicBezTo>
                  <a:cubicBezTo>
                    <a:pt x="966" y="1230"/>
                    <a:pt x="961" y="1258"/>
                    <a:pt x="983" y="1256"/>
                  </a:cubicBezTo>
                  <a:cubicBezTo>
                    <a:pt x="1005" y="1253"/>
                    <a:pt x="1000" y="1280"/>
                    <a:pt x="1014" y="1270"/>
                  </a:cubicBezTo>
                  <a:cubicBezTo>
                    <a:pt x="1027" y="1259"/>
                    <a:pt x="1052" y="1231"/>
                    <a:pt x="1051" y="1272"/>
                  </a:cubicBezTo>
                  <a:cubicBezTo>
                    <a:pt x="1051" y="1272"/>
                    <a:pt x="1064" y="1297"/>
                    <a:pt x="1042" y="1328"/>
                  </a:cubicBezTo>
                  <a:cubicBezTo>
                    <a:pt x="1020" y="1359"/>
                    <a:pt x="976" y="1398"/>
                    <a:pt x="982" y="1414"/>
                  </a:cubicBezTo>
                  <a:cubicBezTo>
                    <a:pt x="988" y="1430"/>
                    <a:pt x="992" y="1427"/>
                    <a:pt x="975" y="1448"/>
                  </a:cubicBezTo>
                  <a:cubicBezTo>
                    <a:pt x="957" y="1470"/>
                    <a:pt x="981" y="1486"/>
                    <a:pt x="987" y="1499"/>
                  </a:cubicBezTo>
                  <a:cubicBezTo>
                    <a:pt x="992" y="1512"/>
                    <a:pt x="1027" y="1606"/>
                    <a:pt x="1026" y="1620"/>
                  </a:cubicBezTo>
                  <a:cubicBezTo>
                    <a:pt x="1025" y="1634"/>
                    <a:pt x="1101" y="1659"/>
                    <a:pt x="1099" y="1693"/>
                  </a:cubicBezTo>
                  <a:cubicBezTo>
                    <a:pt x="1097" y="1727"/>
                    <a:pt x="1081" y="1814"/>
                    <a:pt x="1053" y="1900"/>
                  </a:cubicBezTo>
                  <a:cubicBezTo>
                    <a:pt x="1024" y="1987"/>
                    <a:pt x="1049" y="1983"/>
                    <a:pt x="1000" y="2057"/>
                  </a:cubicBezTo>
                  <a:cubicBezTo>
                    <a:pt x="1000" y="2057"/>
                    <a:pt x="985" y="2145"/>
                    <a:pt x="975" y="2166"/>
                  </a:cubicBezTo>
                  <a:cubicBezTo>
                    <a:pt x="964" y="2187"/>
                    <a:pt x="952" y="2217"/>
                    <a:pt x="964" y="2214"/>
                  </a:cubicBezTo>
                  <a:cubicBezTo>
                    <a:pt x="976" y="2210"/>
                    <a:pt x="983" y="2157"/>
                    <a:pt x="997" y="2164"/>
                  </a:cubicBezTo>
                  <a:cubicBezTo>
                    <a:pt x="997" y="2164"/>
                    <a:pt x="969" y="2277"/>
                    <a:pt x="954" y="2301"/>
                  </a:cubicBezTo>
                  <a:cubicBezTo>
                    <a:pt x="938" y="2326"/>
                    <a:pt x="916" y="2399"/>
                    <a:pt x="924" y="2432"/>
                  </a:cubicBezTo>
                  <a:cubicBezTo>
                    <a:pt x="933" y="2467"/>
                    <a:pt x="912" y="2506"/>
                    <a:pt x="938" y="2528"/>
                  </a:cubicBezTo>
                  <a:cubicBezTo>
                    <a:pt x="964" y="2550"/>
                    <a:pt x="958" y="2570"/>
                    <a:pt x="1001" y="2574"/>
                  </a:cubicBezTo>
                  <a:cubicBezTo>
                    <a:pt x="1044" y="2578"/>
                    <a:pt x="1051" y="2569"/>
                    <a:pt x="1070" y="2564"/>
                  </a:cubicBezTo>
                  <a:cubicBezTo>
                    <a:pt x="1090" y="2559"/>
                    <a:pt x="1018" y="2561"/>
                    <a:pt x="1015" y="2486"/>
                  </a:cubicBezTo>
                  <a:cubicBezTo>
                    <a:pt x="1012" y="2411"/>
                    <a:pt x="1014" y="2411"/>
                    <a:pt x="1034" y="2407"/>
                  </a:cubicBezTo>
                  <a:cubicBezTo>
                    <a:pt x="1054" y="2404"/>
                    <a:pt x="1038" y="2391"/>
                    <a:pt x="1050" y="2375"/>
                  </a:cubicBezTo>
                  <a:cubicBezTo>
                    <a:pt x="1062" y="2359"/>
                    <a:pt x="1089" y="2351"/>
                    <a:pt x="1092" y="2326"/>
                  </a:cubicBezTo>
                  <a:cubicBezTo>
                    <a:pt x="1094" y="2300"/>
                    <a:pt x="1059" y="2313"/>
                    <a:pt x="1066" y="2279"/>
                  </a:cubicBezTo>
                  <a:cubicBezTo>
                    <a:pt x="1073" y="2245"/>
                    <a:pt x="1107" y="2252"/>
                    <a:pt x="1107" y="2252"/>
                  </a:cubicBezTo>
                  <a:cubicBezTo>
                    <a:pt x="1109" y="2215"/>
                    <a:pt x="1109" y="2215"/>
                    <a:pt x="1109" y="2215"/>
                  </a:cubicBezTo>
                  <a:cubicBezTo>
                    <a:pt x="1109" y="2215"/>
                    <a:pt x="1139" y="2215"/>
                    <a:pt x="1143" y="2196"/>
                  </a:cubicBezTo>
                  <a:cubicBezTo>
                    <a:pt x="1146" y="2177"/>
                    <a:pt x="1123" y="2191"/>
                    <a:pt x="1121" y="2176"/>
                  </a:cubicBezTo>
                  <a:cubicBezTo>
                    <a:pt x="1119" y="2160"/>
                    <a:pt x="1123" y="2139"/>
                    <a:pt x="1143" y="2159"/>
                  </a:cubicBezTo>
                  <a:cubicBezTo>
                    <a:pt x="1164" y="2179"/>
                    <a:pt x="1174" y="2127"/>
                    <a:pt x="1174" y="2127"/>
                  </a:cubicBezTo>
                  <a:cubicBezTo>
                    <a:pt x="1174" y="2127"/>
                    <a:pt x="1175" y="2102"/>
                    <a:pt x="1214" y="2105"/>
                  </a:cubicBezTo>
                  <a:cubicBezTo>
                    <a:pt x="1254" y="2107"/>
                    <a:pt x="1274" y="2077"/>
                    <a:pt x="1280" y="2045"/>
                  </a:cubicBezTo>
                  <a:cubicBezTo>
                    <a:pt x="1286" y="2014"/>
                    <a:pt x="1261" y="2055"/>
                    <a:pt x="1265" y="2019"/>
                  </a:cubicBezTo>
                  <a:cubicBezTo>
                    <a:pt x="1268" y="1983"/>
                    <a:pt x="1280" y="2027"/>
                    <a:pt x="1308" y="2010"/>
                  </a:cubicBezTo>
                  <a:cubicBezTo>
                    <a:pt x="1336" y="1992"/>
                    <a:pt x="1368" y="1956"/>
                    <a:pt x="1372" y="1944"/>
                  </a:cubicBezTo>
                  <a:cubicBezTo>
                    <a:pt x="1375" y="1931"/>
                    <a:pt x="1414" y="1898"/>
                    <a:pt x="1426" y="1876"/>
                  </a:cubicBezTo>
                  <a:cubicBezTo>
                    <a:pt x="1439" y="1854"/>
                    <a:pt x="1425" y="1831"/>
                    <a:pt x="1446" y="1809"/>
                  </a:cubicBezTo>
                  <a:cubicBezTo>
                    <a:pt x="1466" y="1787"/>
                    <a:pt x="1516" y="1769"/>
                    <a:pt x="1533" y="1770"/>
                  </a:cubicBezTo>
                  <a:cubicBezTo>
                    <a:pt x="1550" y="1771"/>
                    <a:pt x="1584" y="1711"/>
                    <a:pt x="1589" y="1687"/>
                  </a:cubicBezTo>
                  <a:cubicBezTo>
                    <a:pt x="1594" y="1662"/>
                    <a:pt x="1604" y="1612"/>
                    <a:pt x="1621" y="1589"/>
                  </a:cubicBezTo>
                  <a:cubicBezTo>
                    <a:pt x="1638" y="1566"/>
                    <a:pt x="1681" y="1543"/>
                    <a:pt x="1681" y="1496"/>
                  </a:cubicBezTo>
                  <a:cubicBezTo>
                    <a:pt x="1681" y="1449"/>
                    <a:pt x="1671" y="1472"/>
                    <a:pt x="1651" y="1463"/>
                  </a:cubicBezTo>
                  <a:close/>
                  <a:moveTo>
                    <a:pt x="925" y="1098"/>
                  </a:moveTo>
                  <a:cubicBezTo>
                    <a:pt x="923" y="1099"/>
                    <a:pt x="922" y="1101"/>
                    <a:pt x="920" y="1102"/>
                  </a:cubicBezTo>
                  <a:cubicBezTo>
                    <a:pt x="922" y="1101"/>
                    <a:pt x="923" y="1099"/>
                    <a:pt x="925" y="1098"/>
                  </a:cubicBezTo>
                  <a:close/>
                  <a:moveTo>
                    <a:pt x="1301" y="647"/>
                  </a:moveTo>
                  <a:cubicBezTo>
                    <a:pt x="1300" y="646"/>
                    <a:pt x="1299" y="646"/>
                    <a:pt x="1297" y="645"/>
                  </a:cubicBezTo>
                  <a:cubicBezTo>
                    <a:pt x="1299" y="646"/>
                    <a:pt x="1300" y="646"/>
                    <a:pt x="1301" y="647"/>
                  </a:cubicBezTo>
                  <a:close/>
                  <a:moveTo>
                    <a:pt x="581" y="870"/>
                  </a:moveTo>
                  <a:cubicBezTo>
                    <a:pt x="584" y="870"/>
                    <a:pt x="586" y="869"/>
                    <a:pt x="588" y="869"/>
                  </a:cubicBezTo>
                  <a:cubicBezTo>
                    <a:pt x="586" y="869"/>
                    <a:pt x="584" y="870"/>
                    <a:pt x="581" y="870"/>
                  </a:cubicBezTo>
                  <a:close/>
                  <a:moveTo>
                    <a:pt x="917" y="1104"/>
                  </a:moveTo>
                  <a:cubicBezTo>
                    <a:pt x="918" y="1104"/>
                    <a:pt x="919" y="1103"/>
                    <a:pt x="920" y="1102"/>
                  </a:cubicBezTo>
                  <a:cubicBezTo>
                    <a:pt x="919" y="1103"/>
                    <a:pt x="918" y="1104"/>
                    <a:pt x="917" y="11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64"/>
            <p:cNvSpPr/>
            <p:nvPr/>
          </p:nvSpPr>
          <p:spPr>
            <a:xfrm>
              <a:off x="1341438" y="2771776"/>
              <a:ext cx="746125" cy="828675"/>
            </a:xfrm>
            <a:custGeom>
              <a:rect b="b" l="l" r="r" t="t"/>
              <a:pathLst>
                <a:path extrusionOk="0" h="827" w="745">
                  <a:moveTo>
                    <a:pt x="623" y="547"/>
                  </a:moveTo>
                  <a:cubicBezTo>
                    <a:pt x="620" y="543"/>
                    <a:pt x="639" y="537"/>
                    <a:pt x="633" y="508"/>
                  </a:cubicBezTo>
                  <a:cubicBezTo>
                    <a:pt x="626" y="479"/>
                    <a:pt x="639" y="464"/>
                    <a:pt x="638" y="461"/>
                  </a:cubicBezTo>
                  <a:cubicBezTo>
                    <a:pt x="637" y="458"/>
                    <a:pt x="626" y="428"/>
                    <a:pt x="640" y="426"/>
                  </a:cubicBezTo>
                  <a:cubicBezTo>
                    <a:pt x="653" y="424"/>
                    <a:pt x="653" y="418"/>
                    <a:pt x="654" y="404"/>
                  </a:cubicBezTo>
                  <a:cubicBezTo>
                    <a:pt x="654" y="391"/>
                    <a:pt x="671" y="395"/>
                    <a:pt x="671" y="386"/>
                  </a:cubicBezTo>
                  <a:cubicBezTo>
                    <a:pt x="670" y="378"/>
                    <a:pt x="658" y="368"/>
                    <a:pt x="664" y="357"/>
                  </a:cubicBezTo>
                  <a:cubicBezTo>
                    <a:pt x="670" y="346"/>
                    <a:pt x="683" y="337"/>
                    <a:pt x="670" y="327"/>
                  </a:cubicBezTo>
                  <a:cubicBezTo>
                    <a:pt x="657" y="316"/>
                    <a:pt x="665" y="318"/>
                    <a:pt x="646" y="305"/>
                  </a:cubicBezTo>
                  <a:cubicBezTo>
                    <a:pt x="627" y="292"/>
                    <a:pt x="672" y="281"/>
                    <a:pt x="678" y="281"/>
                  </a:cubicBezTo>
                  <a:cubicBezTo>
                    <a:pt x="685" y="281"/>
                    <a:pt x="692" y="287"/>
                    <a:pt x="692" y="270"/>
                  </a:cubicBezTo>
                  <a:cubicBezTo>
                    <a:pt x="693" y="253"/>
                    <a:pt x="679" y="270"/>
                    <a:pt x="674" y="244"/>
                  </a:cubicBezTo>
                  <a:cubicBezTo>
                    <a:pt x="673" y="238"/>
                    <a:pt x="671" y="234"/>
                    <a:pt x="669" y="233"/>
                  </a:cubicBezTo>
                  <a:cubicBezTo>
                    <a:pt x="671" y="227"/>
                    <a:pt x="673" y="221"/>
                    <a:pt x="677" y="217"/>
                  </a:cubicBezTo>
                  <a:cubicBezTo>
                    <a:pt x="687" y="208"/>
                    <a:pt x="680" y="198"/>
                    <a:pt x="667" y="199"/>
                  </a:cubicBezTo>
                  <a:cubicBezTo>
                    <a:pt x="664" y="196"/>
                    <a:pt x="663" y="191"/>
                    <a:pt x="664" y="186"/>
                  </a:cubicBezTo>
                  <a:cubicBezTo>
                    <a:pt x="665" y="185"/>
                    <a:pt x="666" y="184"/>
                    <a:pt x="667" y="184"/>
                  </a:cubicBezTo>
                  <a:cubicBezTo>
                    <a:pt x="673" y="181"/>
                    <a:pt x="677" y="173"/>
                    <a:pt x="680" y="164"/>
                  </a:cubicBezTo>
                  <a:cubicBezTo>
                    <a:pt x="691" y="151"/>
                    <a:pt x="712" y="129"/>
                    <a:pt x="721" y="127"/>
                  </a:cubicBezTo>
                  <a:cubicBezTo>
                    <a:pt x="734" y="122"/>
                    <a:pt x="744" y="110"/>
                    <a:pt x="745" y="98"/>
                  </a:cubicBezTo>
                  <a:cubicBezTo>
                    <a:pt x="744" y="82"/>
                    <a:pt x="724" y="81"/>
                    <a:pt x="708" y="79"/>
                  </a:cubicBezTo>
                  <a:cubicBezTo>
                    <a:pt x="683" y="75"/>
                    <a:pt x="672" y="115"/>
                    <a:pt x="649" y="111"/>
                  </a:cubicBezTo>
                  <a:cubicBezTo>
                    <a:pt x="636" y="104"/>
                    <a:pt x="617" y="61"/>
                    <a:pt x="616" y="44"/>
                  </a:cubicBezTo>
                  <a:cubicBezTo>
                    <a:pt x="614" y="34"/>
                    <a:pt x="614" y="21"/>
                    <a:pt x="601" y="20"/>
                  </a:cubicBezTo>
                  <a:cubicBezTo>
                    <a:pt x="580" y="25"/>
                    <a:pt x="562" y="15"/>
                    <a:pt x="543" y="27"/>
                  </a:cubicBezTo>
                  <a:cubicBezTo>
                    <a:pt x="547" y="9"/>
                    <a:pt x="483" y="5"/>
                    <a:pt x="464" y="1"/>
                  </a:cubicBezTo>
                  <a:cubicBezTo>
                    <a:pt x="448" y="0"/>
                    <a:pt x="435" y="6"/>
                    <a:pt x="420" y="7"/>
                  </a:cubicBezTo>
                  <a:cubicBezTo>
                    <a:pt x="379" y="2"/>
                    <a:pt x="359" y="20"/>
                    <a:pt x="323" y="31"/>
                  </a:cubicBezTo>
                  <a:cubicBezTo>
                    <a:pt x="313" y="36"/>
                    <a:pt x="310" y="54"/>
                    <a:pt x="303" y="62"/>
                  </a:cubicBezTo>
                  <a:cubicBezTo>
                    <a:pt x="293" y="33"/>
                    <a:pt x="270" y="38"/>
                    <a:pt x="271" y="67"/>
                  </a:cubicBezTo>
                  <a:cubicBezTo>
                    <a:pt x="272" y="82"/>
                    <a:pt x="267" y="92"/>
                    <a:pt x="250" y="91"/>
                  </a:cubicBezTo>
                  <a:cubicBezTo>
                    <a:pt x="230" y="90"/>
                    <a:pt x="233" y="80"/>
                    <a:pt x="206" y="81"/>
                  </a:cubicBezTo>
                  <a:cubicBezTo>
                    <a:pt x="185" y="83"/>
                    <a:pt x="130" y="84"/>
                    <a:pt x="137" y="114"/>
                  </a:cubicBezTo>
                  <a:cubicBezTo>
                    <a:pt x="138" y="117"/>
                    <a:pt x="131" y="119"/>
                    <a:pt x="129" y="118"/>
                  </a:cubicBezTo>
                  <a:cubicBezTo>
                    <a:pt x="116" y="109"/>
                    <a:pt x="94" y="124"/>
                    <a:pt x="93" y="139"/>
                  </a:cubicBezTo>
                  <a:cubicBezTo>
                    <a:pt x="94" y="144"/>
                    <a:pt x="93" y="154"/>
                    <a:pt x="87" y="155"/>
                  </a:cubicBezTo>
                  <a:cubicBezTo>
                    <a:pt x="54" y="149"/>
                    <a:pt x="67" y="176"/>
                    <a:pt x="46" y="181"/>
                  </a:cubicBezTo>
                  <a:cubicBezTo>
                    <a:pt x="34" y="187"/>
                    <a:pt x="22" y="183"/>
                    <a:pt x="8" y="188"/>
                  </a:cubicBezTo>
                  <a:cubicBezTo>
                    <a:pt x="2" y="189"/>
                    <a:pt x="0" y="201"/>
                    <a:pt x="7" y="205"/>
                  </a:cubicBezTo>
                  <a:cubicBezTo>
                    <a:pt x="14" y="211"/>
                    <a:pt x="19" y="211"/>
                    <a:pt x="25" y="211"/>
                  </a:cubicBezTo>
                  <a:cubicBezTo>
                    <a:pt x="24" y="213"/>
                    <a:pt x="23" y="215"/>
                    <a:pt x="23" y="217"/>
                  </a:cubicBezTo>
                  <a:cubicBezTo>
                    <a:pt x="19" y="247"/>
                    <a:pt x="88" y="262"/>
                    <a:pt x="63" y="263"/>
                  </a:cubicBezTo>
                  <a:cubicBezTo>
                    <a:pt x="38" y="264"/>
                    <a:pt x="34" y="265"/>
                    <a:pt x="31" y="274"/>
                  </a:cubicBezTo>
                  <a:cubicBezTo>
                    <a:pt x="27" y="284"/>
                    <a:pt x="57" y="294"/>
                    <a:pt x="57" y="294"/>
                  </a:cubicBezTo>
                  <a:cubicBezTo>
                    <a:pt x="53" y="314"/>
                    <a:pt x="90" y="326"/>
                    <a:pt x="90" y="326"/>
                  </a:cubicBezTo>
                  <a:cubicBezTo>
                    <a:pt x="95" y="305"/>
                    <a:pt x="135" y="322"/>
                    <a:pt x="165" y="324"/>
                  </a:cubicBezTo>
                  <a:cubicBezTo>
                    <a:pt x="195" y="326"/>
                    <a:pt x="231" y="433"/>
                    <a:pt x="217" y="458"/>
                  </a:cubicBezTo>
                  <a:cubicBezTo>
                    <a:pt x="203" y="484"/>
                    <a:pt x="203" y="486"/>
                    <a:pt x="212" y="499"/>
                  </a:cubicBezTo>
                  <a:cubicBezTo>
                    <a:pt x="221" y="512"/>
                    <a:pt x="230" y="458"/>
                    <a:pt x="236" y="481"/>
                  </a:cubicBezTo>
                  <a:cubicBezTo>
                    <a:pt x="241" y="505"/>
                    <a:pt x="271" y="534"/>
                    <a:pt x="252" y="531"/>
                  </a:cubicBezTo>
                  <a:cubicBezTo>
                    <a:pt x="233" y="528"/>
                    <a:pt x="204" y="508"/>
                    <a:pt x="211" y="521"/>
                  </a:cubicBezTo>
                  <a:cubicBezTo>
                    <a:pt x="218" y="534"/>
                    <a:pt x="241" y="545"/>
                    <a:pt x="254" y="547"/>
                  </a:cubicBezTo>
                  <a:cubicBezTo>
                    <a:pt x="266" y="549"/>
                    <a:pt x="256" y="587"/>
                    <a:pt x="237" y="590"/>
                  </a:cubicBezTo>
                  <a:cubicBezTo>
                    <a:pt x="218" y="593"/>
                    <a:pt x="217" y="604"/>
                    <a:pt x="211" y="641"/>
                  </a:cubicBezTo>
                  <a:cubicBezTo>
                    <a:pt x="205" y="677"/>
                    <a:pt x="250" y="776"/>
                    <a:pt x="255" y="792"/>
                  </a:cubicBezTo>
                  <a:cubicBezTo>
                    <a:pt x="260" y="808"/>
                    <a:pt x="295" y="788"/>
                    <a:pt x="292" y="802"/>
                  </a:cubicBezTo>
                  <a:cubicBezTo>
                    <a:pt x="288" y="817"/>
                    <a:pt x="315" y="823"/>
                    <a:pt x="315" y="823"/>
                  </a:cubicBezTo>
                  <a:cubicBezTo>
                    <a:pt x="315" y="823"/>
                    <a:pt x="336" y="827"/>
                    <a:pt x="343" y="783"/>
                  </a:cubicBezTo>
                  <a:cubicBezTo>
                    <a:pt x="349" y="740"/>
                    <a:pt x="349" y="750"/>
                    <a:pt x="365" y="739"/>
                  </a:cubicBezTo>
                  <a:cubicBezTo>
                    <a:pt x="380" y="728"/>
                    <a:pt x="358" y="711"/>
                    <a:pt x="379" y="695"/>
                  </a:cubicBezTo>
                  <a:cubicBezTo>
                    <a:pt x="400" y="678"/>
                    <a:pt x="427" y="675"/>
                    <a:pt x="446" y="658"/>
                  </a:cubicBezTo>
                  <a:cubicBezTo>
                    <a:pt x="465" y="641"/>
                    <a:pt x="493" y="622"/>
                    <a:pt x="490" y="606"/>
                  </a:cubicBezTo>
                  <a:cubicBezTo>
                    <a:pt x="487" y="590"/>
                    <a:pt x="529" y="612"/>
                    <a:pt x="557" y="593"/>
                  </a:cubicBezTo>
                  <a:cubicBezTo>
                    <a:pt x="584" y="574"/>
                    <a:pt x="626" y="552"/>
                    <a:pt x="623" y="5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64"/>
            <p:cNvSpPr/>
            <p:nvPr/>
          </p:nvSpPr>
          <p:spPr>
            <a:xfrm>
              <a:off x="5035550" y="5357813"/>
              <a:ext cx="120650" cy="219075"/>
            </a:xfrm>
            <a:custGeom>
              <a:rect b="b" l="l" r="r" t="t"/>
              <a:pathLst>
                <a:path extrusionOk="0" h="219" w="12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8" name="Google Shape;888;p64"/>
          <p:cNvGrpSpPr/>
          <p:nvPr/>
        </p:nvGrpSpPr>
        <p:grpSpPr>
          <a:xfrm>
            <a:off x="-930560" y="-1063473"/>
            <a:ext cx="11064028" cy="7335828"/>
            <a:chOff x="-930560" y="-1063473"/>
            <a:chExt cx="11064028" cy="7335828"/>
          </a:xfrm>
        </p:grpSpPr>
        <p:grpSp>
          <p:nvGrpSpPr>
            <p:cNvPr id="889" name="Google Shape;889;p64"/>
            <p:cNvGrpSpPr/>
            <p:nvPr/>
          </p:nvGrpSpPr>
          <p:grpSpPr>
            <a:xfrm rot="-8492560">
              <a:off x="6602031" y="-351381"/>
              <a:ext cx="3125503" cy="2395565"/>
              <a:chOff x="4576688" y="270038"/>
              <a:chExt cx="2773362" cy="2125664"/>
            </a:xfrm>
          </p:grpSpPr>
          <p:sp>
            <p:nvSpPr>
              <p:cNvPr id="890" name="Google Shape;890;p64"/>
              <p:cNvSpPr/>
              <p:nvPr/>
            </p:nvSpPr>
            <p:spPr>
              <a:xfrm>
                <a:off x="4576688" y="1368588"/>
                <a:ext cx="1165225" cy="869949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" name="Google Shape;891;p64"/>
              <p:cNvSpPr/>
              <p:nvPr/>
            </p:nvSpPr>
            <p:spPr>
              <a:xfrm>
                <a:off x="4792588" y="1489238"/>
                <a:ext cx="796925" cy="617538"/>
              </a:xfrm>
              <a:custGeom>
                <a:rect b="b" l="l" r="r" t="t"/>
                <a:pathLst>
                  <a:path extrusionOk="0" h="618" w="796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2" name="Google Shape;892;p64"/>
              <p:cNvSpPr/>
              <p:nvPr/>
            </p:nvSpPr>
            <p:spPr>
              <a:xfrm>
                <a:off x="5102150" y="1722601"/>
                <a:ext cx="357188" cy="288925"/>
              </a:xfrm>
              <a:custGeom>
                <a:rect b="b" l="l" r="r" t="t"/>
                <a:pathLst>
                  <a:path extrusionOk="0" h="288" w="357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" name="Google Shape;893;p64"/>
              <p:cNvSpPr/>
              <p:nvPr/>
            </p:nvSpPr>
            <p:spPr>
              <a:xfrm>
                <a:off x="5741913" y="1346363"/>
                <a:ext cx="1608137" cy="1049339"/>
              </a:xfrm>
              <a:custGeom>
                <a:rect b="b" l="l" r="r" t="t"/>
                <a:pathLst>
                  <a:path extrusionOk="0" h="1048" w="1607">
                    <a:moveTo>
                      <a:pt x="1183" y="1023"/>
                    </a:moveTo>
                    <a:cubicBezTo>
                      <a:pt x="1083" y="1023"/>
                      <a:pt x="996" y="1006"/>
                      <a:pt x="968" y="992"/>
                    </a:cubicBezTo>
                    <a:cubicBezTo>
                      <a:pt x="897" y="957"/>
                      <a:pt x="674" y="923"/>
                      <a:pt x="551" y="915"/>
                    </a:cubicBezTo>
                    <a:cubicBezTo>
                      <a:pt x="440" y="908"/>
                      <a:pt x="227" y="836"/>
                      <a:pt x="177" y="778"/>
                    </a:cubicBezTo>
                    <a:cubicBezTo>
                      <a:pt x="140" y="734"/>
                      <a:pt x="129" y="673"/>
                      <a:pt x="119" y="614"/>
                    </a:cubicBezTo>
                    <a:cubicBezTo>
                      <a:pt x="114" y="587"/>
                      <a:pt x="110" y="561"/>
                      <a:pt x="103" y="537"/>
                    </a:cubicBezTo>
                    <a:cubicBezTo>
                      <a:pt x="94" y="505"/>
                      <a:pt x="79" y="468"/>
                      <a:pt x="64" y="429"/>
                    </a:cubicBezTo>
                    <a:cubicBezTo>
                      <a:pt x="42" y="373"/>
                      <a:pt x="19" y="315"/>
                      <a:pt x="11" y="267"/>
                    </a:cubicBezTo>
                    <a:cubicBezTo>
                      <a:pt x="2" y="218"/>
                      <a:pt x="68" y="154"/>
                      <a:pt x="108" y="120"/>
                    </a:cubicBezTo>
                    <a:cubicBezTo>
                      <a:pt x="165" y="73"/>
                      <a:pt x="238" y="29"/>
                      <a:pt x="285" y="14"/>
                    </a:cubicBezTo>
                    <a:cubicBezTo>
                      <a:pt x="328" y="0"/>
                      <a:pt x="401" y="29"/>
                      <a:pt x="485" y="62"/>
                    </a:cubicBezTo>
                    <a:cubicBezTo>
                      <a:pt x="581" y="99"/>
                      <a:pt x="690" y="142"/>
                      <a:pt x="776" y="128"/>
                    </a:cubicBezTo>
                    <a:cubicBezTo>
                      <a:pt x="983" y="95"/>
                      <a:pt x="1272" y="57"/>
                      <a:pt x="1401" y="106"/>
                    </a:cubicBezTo>
                    <a:cubicBezTo>
                      <a:pt x="1466" y="131"/>
                      <a:pt x="1530" y="239"/>
                      <a:pt x="1566" y="390"/>
                    </a:cubicBezTo>
                    <a:cubicBezTo>
                      <a:pt x="1604" y="544"/>
                      <a:pt x="1607" y="707"/>
                      <a:pt x="1572" y="825"/>
                    </a:cubicBezTo>
                    <a:cubicBezTo>
                      <a:pt x="1552" y="894"/>
                      <a:pt x="1503" y="946"/>
                      <a:pt x="1426" y="980"/>
                    </a:cubicBezTo>
                    <a:cubicBezTo>
                      <a:pt x="1352" y="1012"/>
                      <a:pt x="1263" y="1023"/>
                      <a:pt x="1183" y="1023"/>
                    </a:cubicBezTo>
                    <a:close/>
                    <a:moveTo>
                      <a:pt x="311" y="14"/>
                    </a:moveTo>
                    <a:cubicBezTo>
                      <a:pt x="302" y="14"/>
                      <a:pt x="294" y="15"/>
                      <a:pt x="286" y="18"/>
                    </a:cubicBezTo>
                    <a:cubicBezTo>
                      <a:pt x="193" y="48"/>
                      <a:pt x="0" y="188"/>
                      <a:pt x="15" y="266"/>
                    </a:cubicBezTo>
                    <a:cubicBezTo>
                      <a:pt x="23" y="314"/>
                      <a:pt x="46" y="372"/>
                      <a:pt x="68" y="428"/>
                    </a:cubicBezTo>
                    <a:cubicBezTo>
                      <a:pt x="83" y="467"/>
                      <a:pt x="98" y="504"/>
                      <a:pt x="107" y="536"/>
                    </a:cubicBezTo>
                    <a:cubicBezTo>
                      <a:pt x="114" y="560"/>
                      <a:pt x="118" y="586"/>
                      <a:pt x="123" y="613"/>
                    </a:cubicBezTo>
                    <a:cubicBezTo>
                      <a:pt x="133" y="672"/>
                      <a:pt x="143" y="732"/>
                      <a:pt x="180" y="775"/>
                    </a:cubicBezTo>
                    <a:cubicBezTo>
                      <a:pt x="229" y="831"/>
                      <a:pt x="443" y="904"/>
                      <a:pt x="552" y="911"/>
                    </a:cubicBezTo>
                    <a:cubicBezTo>
                      <a:pt x="657" y="918"/>
                      <a:pt x="893" y="950"/>
                      <a:pt x="970" y="989"/>
                    </a:cubicBezTo>
                    <a:cubicBezTo>
                      <a:pt x="1019" y="1013"/>
                      <a:pt x="1259" y="1048"/>
                      <a:pt x="1424" y="976"/>
                    </a:cubicBezTo>
                    <a:cubicBezTo>
                      <a:pt x="1500" y="943"/>
                      <a:pt x="1549" y="892"/>
                      <a:pt x="1568" y="824"/>
                    </a:cubicBezTo>
                    <a:cubicBezTo>
                      <a:pt x="1603" y="706"/>
                      <a:pt x="1600" y="544"/>
                      <a:pt x="1562" y="391"/>
                    </a:cubicBezTo>
                    <a:cubicBezTo>
                      <a:pt x="1526" y="242"/>
                      <a:pt x="1464" y="134"/>
                      <a:pt x="1400" y="110"/>
                    </a:cubicBezTo>
                    <a:cubicBezTo>
                      <a:pt x="1272" y="62"/>
                      <a:pt x="983" y="100"/>
                      <a:pt x="777" y="132"/>
                    </a:cubicBezTo>
                    <a:cubicBezTo>
                      <a:pt x="689" y="146"/>
                      <a:pt x="580" y="103"/>
                      <a:pt x="483" y="65"/>
                    </a:cubicBezTo>
                    <a:cubicBezTo>
                      <a:pt x="415" y="38"/>
                      <a:pt x="354" y="14"/>
                      <a:pt x="311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4" name="Google Shape;894;p64"/>
              <p:cNvSpPr/>
              <p:nvPr/>
            </p:nvSpPr>
            <p:spPr>
              <a:xfrm>
                <a:off x="5913363" y="1505113"/>
                <a:ext cx="1244600" cy="749300"/>
              </a:xfrm>
              <a:custGeom>
                <a:rect b="b" l="l" r="r" t="t"/>
                <a:pathLst>
                  <a:path extrusionOk="0" h="748" w="1243">
                    <a:moveTo>
                      <a:pt x="977" y="725"/>
                    </a:moveTo>
                    <a:cubicBezTo>
                      <a:pt x="857" y="725"/>
                      <a:pt x="711" y="705"/>
                      <a:pt x="655" y="690"/>
                    </a:cubicBezTo>
                    <a:cubicBezTo>
                      <a:pt x="613" y="678"/>
                      <a:pt x="527" y="663"/>
                      <a:pt x="436" y="648"/>
                    </a:cubicBezTo>
                    <a:cubicBezTo>
                      <a:pt x="320" y="628"/>
                      <a:pt x="200" y="607"/>
                      <a:pt x="154" y="590"/>
                    </a:cubicBezTo>
                    <a:cubicBezTo>
                      <a:pt x="84" y="566"/>
                      <a:pt x="55" y="453"/>
                      <a:pt x="34" y="371"/>
                    </a:cubicBezTo>
                    <a:cubicBezTo>
                      <a:pt x="30" y="355"/>
                      <a:pt x="27" y="340"/>
                      <a:pt x="23" y="328"/>
                    </a:cubicBezTo>
                    <a:cubicBezTo>
                      <a:pt x="0" y="249"/>
                      <a:pt x="4" y="134"/>
                      <a:pt x="92" y="69"/>
                    </a:cubicBezTo>
                    <a:cubicBezTo>
                      <a:pt x="186" y="0"/>
                      <a:pt x="356" y="49"/>
                      <a:pt x="386" y="61"/>
                    </a:cubicBezTo>
                    <a:cubicBezTo>
                      <a:pt x="448" y="88"/>
                      <a:pt x="645" y="90"/>
                      <a:pt x="741" y="72"/>
                    </a:cubicBezTo>
                    <a:cubicBezTo>
                      <a:pt x="839" y="55"/>
                      <a:pt x="1076" y="84"/>
                      <a:pt x="1161" y="202"/>
                    </a:cubicBezTo>
                    <a:cubicBezTo>
                      <a:pt x="1243" y="314"/>
                      <a:pt x="1218" y="639"/>
                      <a:pt x="1143" y="697"/>
                    </a:cubicBezTo>
                    <a:cubicBezTo>
                      <a:pt x="1115" y="718"/>
                      <a:pt x="1051" y="725"/>
                      <a:pt x="977" y="725"/>
                    </a:cubicBezTo>
                    <a:close/>
                    <a:moveTo>
                      <a:pt x="226" y="37"/>
                    </a:moveTo>
                    <a:cubicBezTo>
                      <a:pt x="179" y="37"/>
                      <a:pt x="131" y="46"/>
                      <a:pt x="95" y="72"/>
                    </a:cubicBezTo>
                    <a:cubicBezTo>
                      <a:pt x="8" y="136"/>
                      <a:pt x="4" y="249"/>
                      <a:pt x="27" y="327"/>
                    </a:cubicBezTo>
                    <a:cubicBezTo>
                      <a:pt x="31" y="339"/>
                      <a:pt x="34" y="354"/>
                      <a:pt x="38" y="370"/>
                    </a:cubicBezTo>
                    <a:cubicBezTo>
                      <a:pt x="59" y="451"/>
                      <a:pt x="87" y="562"/>
                      <a:pt x="155" y="587"/>
                    </a:cubicBezTo>
                    <a:cubicBezTo>
                      <a:pt x="201" y="603"/>
                      <a:pt x="321" y="623"/>
                      <a:pt x="437" y="643"/>
                    </a:cubicBezTo>
                    <a:cubicBezTo>
                      <a:pt x="528" y="659"/>
                      <a:pt x="614" y="674"/>
                      <a:pt x="656" y="686"/>
                    </a:cubicBezTo>
                    <a:cubicBezTo>
                      <a:pt x="747" y="711"/>
                      <a:pt x="1069" y="748"/>
                      <a:pt x="1140" y="693"/>
                    </a:cubicBezTo>
                    <a:cubicBezTo>
                      <a:pt x="1174" y="668"/>
                      <a:pt x="1201" y="578"/>
                      <a:pt x="1207" y="471"/>
                    </a:cubicBezTo>
                    <a:cubicBezTo>
                      <a:pt x="1213" y="355"/>
                      <a:pt x="1195" y="255"/>
                      <a:pt x="1158" y="204"/>
                    </a:cubicBezTo>
                    <a:cubicBezTo>
                      <a:pt x="1077" y="93"/>
                      <a:pt x="843" y="58"/>
                      <a:pt x="742" y="76"/>
                    </a:cubicBezTo>
                    <a:cubicBezTo>
                      <a:pt x="643" y="94"/>
                      <a:pt x="448" y="92"/>
                      <a:pt x="384" y="65"/>
                    </a:cubicBezTo>
                    <a:cubicBezTo>
                      <a:pt x="384" y="65"/>
                      <a:pt x="384" y="65"/>
                      <a:pt x="384" y="65"/>
                    </a:cubicBezTo>
                    <a:cubicBezTo>
                      <a:pt x="367" y="58"/>
                      <a:pt x="298" y="37"/>
                      <a:pt x="226" y="3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5" name="Google Shape;895;p64"/>
              <p:cNvSpPr/>
              <p:nvPr/>
            </p:nvSpPr>
            <p:spPr>
              <a:xfrm>
                <a:off x="6014963" y="1659101"/>
                <a:ext cx="917576" cy="461963"/>
              </a:xfrm>
              <a:custGeom>
                <a:rect b="b" l="l" r="r" t="t"/>
                <a:pathLst>
                  <a:path extrusionOk="0" h="461" w="916">
                    <a:moveTo>
                      <a:pt x="682" y="453"/>
                    </a:moveTo>
                    <a:cubicBezTo>
                      <a:pt x="659" y="453"/>
                      <a:pt x="635" y="451"/>
                      <a:pt x="612" y="447"/>
                    </a:cubicBezTo>
                    <a:cubicBezTo>
                      <a:pt x="588" y="443"/>
                      <a:pt x="559" y="438"/>
                      <a:pt x="528" y="432"/>
                    </a:cubicBezTo>
                    <a:cubicBezTo>
                      <a:pt x="423" y="412"/>
                      <a:pt x="291" y="388"/>
                      <a:pt x="196" y="385"/>
                    </a:cubicBezTo>
                    <a:cubicBezTo>
                      <a:pt x="88" y="382"/>
                      <a:pt x="54" y="299"/>
                      <a:pt x="29" y="238"/>
                    </a:cubicBezTo>
                    <a:cubicBezTo>
                      <a:pt x="25" y="228"/>
                      <a:pt x="21" y="219"/>
                      <a:pt x="18" y="211"/>
                    </a:cubicBezTo>
                    <a:cubicBezTo>
                      <a:pt x="0" y="172"/>
                      <a:pt x="0" y="117"/>
                      <a:pt x="16" y="74"/>
                    </a:cubicBezTo>
                    <a:cubicBezTo>
                      <a:pt x="27" y="46"/>
                      <a:pt x="44" y="27"/>
                      <a:pt x="65" y="18"/>
                    </a:cubicBezTo>
                    <a:cubicBezTo>
                      <a:pt x="106" y="0"/>
                      <a:pt x="181" y="21"/>
                      <a:pt x="240" y="37"/>
                    </a:cubicBezTo>
                    <a:cubicBezTo>
                      <a:pt x="264" y="43"/>
                      <a:pt x="286" y="49"/>
                      <a:pt x="302" y="52"/>
                    </a:cubicBezTo>
                    <a:cubicBezTo>
                      <a:pt x="361" y="63"/>
                      <a:pt x="568" y="29"/>
                      <a:pt x="570" y="28"/>
                    </a:cubicBezTo>
                    <a:cubicBezTo>
                      <a:pt x="631" y="25"/>
                      <a:pt x="786" y="31"/>
                      <a:pt x="850" y="73"/>
                    </a:cubicBezTo>
                    <a:cubicBezTo>
                      <a:pt x="916" y="116"/>
                      <a:pt x="899" y="281"/>
                      <a:pt x="876" y="359"/>
                    </a:cubicBezTo>
                    <a:cubicBezTo>
                      <a:pt x="857" y="424"/>
                      <a:pt x="771" y="453"/>
                      <a:pt x="682" y="453"/>
                    </a:cubicBezTo>
                    <a:close/>
                    <a:moveTo>
                      <a:pt x="105" y="15"/>
                    </a:moveTo>
                    <a:cubicBezTo>
                      <a:pt x="90" y="15"/>
                      <a:pt x="77" y="17"/>
                      <a:pt x="66" y="22"/>
                    </a:cubicBezTo>
                    <a:cubicBezTo>
                      <a:pt x="47" y="30"/>
                      <a:pt x="31" y="49"/>
                      <a:pt x="20" y="76"/>
                    </a:cubicBezTo>
                    <a:cubicBezTo>
                      <a:pt x="4" y="118"/>
                      <a:pt x="4" y="172"/>
                      <a:pt x="21" y="209"/>
                    </a:cubicBezTo>
                    <a:cubicBezTo>
                      <a:pt x="25" y="218"/>
                      <a:pt x="29" y="227"/>
                      <a:pt x="33" y="236"/>
                    </a:cubicBezTo>
                    <a:cubicBezTo>
                      <a:pt x="59" y="299"/>
                      <a:pt x="91" y="378"/>
                      <a:pt x="196" y="381"/>
                    </a:cubicBezTo>
                    <a:cubicBezTo>
                      <a:pt x="291" y="384"/>
                      <a:pt x="423" y="408"/>
                      <a:pt x="529" y="428"/>
                    </a:cubicBezTo>
                    <a:cubicBezTo>
                      <a:pt x="560" y="434"/>
                      <a:pt x="589" y="439"/>
                      <a:pt x="613" y="443"/>
                    </a:cubicBezTo>
                    <a:cubicBezTo>
                      <a:pt x="721" y="461"/>
                      <a:pt x="848" y="438"/>
                      <a:pt x="872" y="358"/>
                    </a:cubicBezTo>
                    <a:cubicBezTo>
                      <a:pt x="895" y="281"/>
                      <a:pt x="912" y="118"/>
                      <a:pt x="848" y="77"/>
                    </a:cubicBezTo>
                    <a:cubicBezTo>
                      <a:pt x="788" y="38"/>
                      <a:pt x="637" y="28"/>
                      <a:pt x="570" y="32"/>
                    </a:cubicBezTo>
                    <a:cubicBezTo>
                      <a:pt x="562" y="34"/>
                      <a:pt x="361" y="67"/>
                      <a:pt x="302" y="56"/>
                    </a:cubicBezTo>
                    <a:cubicBezTo>
                      <a:pt x="285" y="54"/>
                      <a:pt x="263" y="48"/>
                      <a:pt x="239" y="41"/>
                    </a:cubicBezTo>
                    <a:cubicBezTo>
                      <a:pt x="196" y="29"/>
                      <a:pt x="145" y="15"/>
                      <a:pt x="105" y="15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6" name="Google Shape;896;p64"/>
              <p:cNvSpPr/>
              <p:nvPr/>
            </p:nvSpPr>
            <p:spPr>
              <a:xfrm>
                <a:off x="6151488" y="1792451"/>
                <a:ext cx="423863" cy="192088"/>
              </a:xfrm>
              <a:custGeom>
                <a:rect b="b" l="l" r="r" t="t"/>
                <a:pathLst>
                  <a:path extrusionOk="0" h="192" w="423">
                    <a:moveTo>
                      <a:pt x="322" y="189"/>
                    </a:moveTo>
                    <a:cubicBezTo>
                      <a:pt x="293" y="189"/>
                      <a:pt x="260" y="186"/>
                      <a:pt x="227" y="183"/>
                    </a:cubicBezTo>
                    <a:cubicBezTo>
                      <a:pt x="193" y="180"/>
                      <a:pt x="159" y="177"/>
                      <a:pt x="128" y="177"/>
                    </a:cubicBezTo>
                    <a:cubicBezTo>
                      <a:pt x="68" y="177"/>
                      <a:pt x="38" y="155"/>
                      <a:pt x="23" y="136"/>
                    </a:cubicBezTo>
                    <a:cubicBezTo>
                      <a:pt x="5" y="113"/>
                      <a:pt x="0" y="84"/>
                      <a:pt x="8" y="53"/>
                    </a:cubicBezTo>
                    <a:cubicBezTo>
                      <a:pt x="19" y="9"/>
                      <a:pt x="87" y="0"/>
                      <a:pt x="143" y="0"/>
                    </a:cubicBezTo>
                    <a:cubicBezTo>
                      <a:pt x="250" y="0"/>
                      <a:pt x="321" y="10"/>
                      <a:pt x="354" y="29"/>
                    </a:cubicBezTo>
                    <a:cubicBezTo>
                      <a:pt x="354" y="29"/>
                      <a:pt x="354" y="29"/>
                      <a:pt x="354" y="29"/>
                    </a:cubicBezTo>
                    <a:cubicBezTo>
                      <a:pt x="382" y="46"/>
                      <a:pt x="422" y="95"/>
                      <a:pt x="423" y="135"/>
                    </a:cubicBezTo>
                    <a:cubicBezTo>
                      <a:pt x="423" y="151"/>
                      <a:pt x="416" y="164"/>
                      <a:pt x="402" y="173"/>
                    </a:cubicBezTo>
                    <a:cubicBezTo>
                      <a:pt x="383" y="186"/>
                      <a:pt x="355" y="189"/>
                      <a:pt x="322" y="189"/>
                    </a:cubicBezTo>
                    <a:close/>
                    <a:moveTo>
                      <a:pt x="143" y="4"/>
                    </a:moveTo>
                    <a:cubicBezTo>
                      <a:pt x="89" y="4"/>
                      <a:pt x="22" y="13"/>
                      <a:pt x="12" y="54"/>
                    </a:cubicBezTo>
                    <a:cubicBezTo>
                      <a:pt x="4" y="83"/>
                      <a:pt x="10" y="112"/>
                      <a:pt x="26" y="133"/>
                    </a:cubicBezTo>
                    <a:cubicBezTo>
                      <a:pt x="41" y="151"/>
                      <a:pt x="70" y="173"/>
                      <a:pt x="128" y="173"/>
                    </a:cubicBezTo>
                    <a:cubicBezTo>
                      <a:pt x="159" y="173"/>
                      <a:pt x="194" y="176"/>
                      <a:pt x="227" y="179"/>
                    </a:cubicBezTo>
                    <a:cubicBezTo>
                      <a:pt x="298" y="186"/>
                      <a:pt x="366" y="192"/>
                      <a:pt x="400" y="170"/>
                    </a:cubicBezTo>
                    <a:cubicBezTo>
                      <a:pt x="413" y="162"/>
                      <a:pt x="419" y="150"/>
                      <a:pt x="419" y="135"/>
                    </a:cubicBezTo>
                    <a:cubicBezTo>
                      <a:pt x="418" y="97"/>
                      <a:pt x="378" y="49"/>
                      <a:pt x="352" y="33"/>
                    </a:cubicBezTo>
                    <a:cubicBezTo>
                      <a:pt x="320" y="14"/>
                      <a:pt x="249" y="4"/>
                      <a:pt x="143" y="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7" name="Google Shape;897;p64"/>
              <p:cNvSpPr/>
              <p:nvPr/>
            </p:nvSpPr>
            <p:spPr>
              <a:xfrm>
                <a:off x="4945000" y="270038"/>
                <a:ext cx="1258887" cy="1219200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8" name="Google Shape;898;p64"/>
              <p:cNvSpPr/>
              <p:nvPr/>
            </p:nvSpPr>
            <p:spPr>
              <a:xfrm>
                <a:off x="5389500" y="924088"/>
                <a:ext cx="311150" cy="344488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9" name="Google Shape;899;p64"/>
              <p:cNvSpPr/>
              <p:nvPr/>
            </p:nvSpPr>
            <p:spPr>
              <a:xfrm>
                <a:off x="5121213" y="422438"/>
                <a:ext cx="847724" cy="971550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0" name="Google Shape;900;p64"/>
            <p:cNvGrpSpPr/>
            <p:nvPr/>
          </p:nvGrpSpPr>
          <p:grpSpPr>
            <a:xfrm rot="-1546425">
              <a:off x="-565229" y="3316607"/>
              <a:ext cx="3125321" cy="2395425"/>
              <a:chOff x="4576688" y="270038"/>
              <a:chExt cx="2773362" cy="2125664"/>
            </a:xfrm>
          </p:grpSpPr>
          <p:sp>
            <p:nvSpPr>
              <p:cNvPr id="901" name="Google Shape;901;p64"/>
              <p:cNvSpPr/>
              <p:nvPr/>
            </p:nvSpPr>
            <p:spPr>
              <a:xfrm>
                <a:off x="4576688" y="1368588"/>
                <a:ext cx="1165225" cy="869949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2" name="Google Shape;902;p64"/>
              <p:cNvSpPr/>
              <p:nvPr/>
            </p:nvSpPr>
            <p:spPr>
              <a:xfrm>
                <a:off x="4792588" y="1489238"/>
                <a:ext cx="796925" cy="617538"/>
              </a:xfrm>
              <a:custGeom>
                <a:rect b="b" l="l" r="r" t="t"/>
                <a:pathLst>
                  <a:path extrusionOk="0" h="618" w="796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3" name="Google Shape;903;p64"/>
              <p:cNvSpPr/>
              <p:nvPr/>
            </p:nvSpPr>
            <p:spPr>
              <a:xfrm>
                <a:off x="5102150" y="1722601"/>
                <a:ext cx="357188" cy="288925"/>
              </a:xfrm>
              <a:custGeom>
                <a:rect b="b" l="l" r="r" t="t"/>
                <a:pathLst>
                  <a:path extrusionOk="0" h="288" w="357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4" name="Google Shape;904;p64"/>
              <p:cNvSpPr/>
              <p:nvPr/>
            </p:nvSpPr>
            <p:spPr>
              <a:xfrm>
                <a:off x="5741913" y="1346363"/>
                <a:ext cx="1608137" cy="1049339"/>
              </a:xfrm>
              <a:custGeom>
                <a:rect b="b" l="l" r="r" t="t"/>
                <a:pathLst>
                  <a:path extrusionOk="0" h="1048" w="1607">
                    <a:moveTo>
                      <a:pt x="1183" y="1023"/>
                    </a:moveTo>
                    <a:cubicBezTo>
                      <a:pt x="1083" y="1023"/>
                      <a:pt x="996" y="1006"/>
                      <a:pt x="968" y="992"/>
                    </a:cubicBezTo>
                    <a:cubicBezTo>
                      <a:pt x="897" y="957"/>
                      <a:pt x="674" y="923"/>
                      <a:pt x="551" y="915"/>
                    </a:cubicBezTo>
                    <a:cubicBezTo>
                      <a:pt x="440" y="908"/>
                      <a:pt x="227" y="836"/>
                      <a:pt x="177" y="778"/>
                    </a:cubicBezTo>
                    <a:cubicBezTo>
                      <a:pt x="140" y="734"/>
                      <a:pt x="129" y="673"/>
                      <a:pt x="119" y="614"/>
                    </a:cubicBezTo>
                    <a:cubicBezTo>
                      <a:pt x="114" y="587"/>
                      <a:pt x="110" y="561"/>
                      <a:pt x="103" y="537"/>
                    </a:cubicBezTo>
                    <a:cubicBezTo>
                      <a:pt x="94" y="505"/>
                      <a:pt x="79" y="468"/>
                      <a:pt x="64" y="429"/>
                    </a:cubicBezTo>
                    <a:cubicBezTo>
                      <a:pt x="42" y="373"/>
                      <a:pt x="19" y="315"/>
                      <a:pt x="11" y="267"/>
                    </a:cubicBezTo>
                    <a:cubicBezTo>
                      <a:pt x="2" y="218"/>
                      <a:pt x="68" y="154"/>
                      <a:pt x="108" y="120"/>
                    </a:cubicBezTo>
                    <a:cubicBezTo>
                      <a:pt x="165" y="73"/>
                      <a:pt x="238" y="29"/>
                      <a:pt x="285" y="14"/>
                    </a:cubicBezTo>
                    <a:cubicBezTo>
                      <a:pt x="328" y="0"/>
                      <a:pt x="401" y="29"/>
                      <a:pt x="485" y="62"/>
                    </a:cubicBezTo>
                    <a:cubicBezTo>
                      <a:pt x="581" y="99"/>
                      <a:pt x="690" y="142"/>
                      <a:pt x="776" y="128"/>
                    </a:cubicBezTo>
                    <a:cubicBezTo>
                      <a:pt x="983" y="95"/>
                      <a:pt x="1272" y="57"/>
                      <a:pt x="1401" y="106"/>
                    </a:cubicBezTo>
                    <a:cubicBezTo>
                      <a:pt x="1466" y="131"/>
                      <a:pt x="1530" y="239"/>
                      <a:pt x="1566" y="390"/>
                    </a:cubicBezTo>
                    <a:cubicBezTo>
                      <a:pt x="1604" y="544"/>
                      <a:pt x="1607" y="707"/>
                      <a:pt x="1572" y="825"/>
                    </a:cubicBezTo>
                    <a:cubicBezTo>
                      <a:pt x="1552" y="894"/>
                      <a:pt x="1503" y="946"/>
                      <a:pt x="1426" y="980"/>
                    </a:cubicBezTo>
                    <a:cubicBezTo>
                      <a:pt x="1352" y="1012"/>
                      <a:pt x="1263" y="1023"/>
                      <a:pt x="1183" y="1023"/>
                    </a:cubicBezTo>
                    <a:close/>
                    <a:moveTo>
                      <a:pt x="311" y="14"/>
                    </a:moveTo>
                    <a:cubicBezTo>
                      <a:pt x="302" y="14"/>
                      <a:pt x="294" y="15"/>
                      <a:pt x="286" y="18"/>
                    </a:cubicBezTo>
                    <a:cubicBezTo>
                      <a:pt x="193" y="48"/>
                      <a:pt x="0" y="188"/>
                      <a:pt x="15" y="266"/>
                    </a:cubicBezTo>
                    <a:cubicBezTo>
                      <a:pt x="23" y="314"/>
                      <a:pt x="46" y="372"/>
                      <a:pt x="68" y="428"/>
                    </a:cubicBezTo>
                    <a:cubicBezTo>
                      <a:pt x="83" y="467"/>
                      <a:pt x="98" y="504"/>
                      <a:pt x="107" y="536"/>
                    </a:cubicBezTo>
                    <a:cubicBezTo>
                      <a:pt x="114" y="560"/>
                      <a:pt x="118" y="586"/>
                      <a:pt x="123" y="613"/>
                    </a:cubicBezTo>
                    <a:cubicBezTo>
                      <a:pt x="133" y="672"/>
                      <a:pt x="143" y="732"/>
                      <a:pt x="180" y="775"/>
                    </a:cubicBezTo>
                    <a:cubicBezTo>
                      <a:pt x="229" y="831"/>
                      <a:pt x="443" y="904"/>
                      <a:pt x="552" y="911"/>
                    </a:cubicBezTo>
                    <a:cubicBezTo>
                      <a:pt x="657" y="918"/>
                      <a:pt x="893" y="950"/>
                      <a:pt x="970" y="989"/>
                    </a:cubicBezTo>
                    <a:cubicBezTo>
                      <a:pt x="1019" y="1013"/>
                      <a:pt x="1259" y="1048"/>
                      <a:pt x="1424" y="976"/>
                    </a:cubicBezTo>
                    <a:cubicBezTo>
                      <a:pt x="1500" y="943"/>
                      <a:pt x="1549" y="892"/>
                      <a:pt x="1568" y="824"/>
                    </a:cubicBezTo>
                    <a:cubicBezTo>
                      <a:pt x="1603" y="706"/>
                      <a:pt x="1600" y="544"/>
                      <a:pt x="1562" y="391"/>
                    </a:cubicBezTo>
                    <a:cubicBezTo>
                      <a:pt x="1526" y="242"/>
                      <a:pt x="1464" y="134"/>
                      <a:pt x="1400" y="110"/>
                    </a:cubicBezTo>
                    <a:cubicBezTo>
                      <a:pt x="1272" y="62"/>
                      <a:pt x="983" y="100"/>
                      <a:pt x="777" y="132"/>
                    </a:cubicBezTo>
                    <a:cubicBezTo>
                      <a:pt x="689" y="146"/>
                      <a:pt x="580" y="103"/>
                      <a:pt x="483" y="65"/>
                    </a:cubicBezTo>
                    <a:cubicBezTo>
                      <a:pt x="415" y="38"/>
                      <a:pt x="354" y="14"/>
                      <a:pt x="311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5" name="Google Shape;905;p64"/>
              <p:cNvSpPr/>
              <p:nvPr/>
            </p:nvSpPr>
            <p:spPr>
              <a:xfrm>
                <a:off x="5913363" y="1505113"/>
                <a:ext cx="1244600" cy="749300"/>
              </a:xfrm>
              <a:custGeom>
                <a:rect b="b" l="l" r="r" t="t"/>
                <a:pathLst>
                  <a:path extrusionOk="0" h="748" w="1243">
                    <a:moveTo>
                      <a:pt x="977" y="725"/>
                    </a:moveTo>
                    <a:cubicBezTo>
                      <a:pt x="857" y="725"/>
                      <a:pt x="711" y="705"/>
                      <a:pt x="655" y="690"/>
                    </a:cubicBezTo>
                    <a:cubicBezTo>
                      <a:pt x="613" y="678"/>
                      <a:pt x="527" y="663"/>
                      <a:pt x="436" y="648"/>
                    </a:cubicBezTo>
                    <a:cubicBezTo>
                      <a:pt x="320" y="628"/>
                      <a:pt x="200" y="607"/>
                      <a:pt x="154" y="590"/>
                    </a:cubicBezTo>
                    <a:cubicBezTo>
                      <a:pt x="84" y="566"/>
                      <a:pt x="55" y="453"/>
                      <a:pt x="34" y="371"/>
                    </a:cubicBezTo>
                    <a:cubicBezTo>
                      <a:pt x="30" y="355"/>
                      <a:pt x="27" y="340"/>
                      <a:pt x="23" y="328"/>
                    </a:cubicBezTo>
                    <a:cubicBezTo>
                      <a:pt x="0" y="249"/>
                      <a:pt x="4" y="134"/>
                      <a:pt x="92" y="69"/>
                    </a:cubicBezTo>
                    <a:cubicBezTo>
                      <a:pt x="186" y="0"/>
                      <a:pt x="356" y="49"/>
                      <a:pt x="386" y="61"/>
                    </a:cubicBezTo>
                    <a:cubicBezTo>
                      <a:pt x="448" y="88"/>
                      <a:pt x="645" y="90"/>
                      <a:pt x="741" y="72"/>
                    </a:cubicBezTo>
                    <a:cubicBezTo>
                      <a:pt x="839" y="55"/>
                      <a:pt x="1076" y="84"/>
                      <a:pt x="1161" y="202"/>
                    </a:cubicBezTo>
                    <a:cubicBezTo>
                      <a:pt x="1243" y="314"/>
                      <a:pt x="1218" y="639"/>
                      <a:pt x="1143" y="697"/>
                    </a:cubicBezTo>
                    <a:cubicBezTo>
                      <a:pt x="1115" y="718"/>
                      <a:pt x="1051" y="725"/>
                      <a:pt x="977" y="725"/>
                    </a:cubicBezTo>
                    <a:close/>
                    <a:moveTo>
                      <a:pt x="226" y="37"/>
                    </a:moveTo>
                    <a:cubicBezTo>
                      <a:pt x="179" y="37"/>
                      <a:pt x="131" y="46"/>
                      <a:pt x="95" y="72"/>
                    </a:cubicBezTo>
                    <a:cubicBezTo>
                      <a:pt x="8" y="136"/>
                      <a:pt x="4" y="249"/>
                      <a:pt x="27" y="327"/>
                    </a:cubicBezTo>
                    <a:cubicBezTo>
                      <a:pt x="31" y="339"/>
                      <a:pt x="34" y="354"/>
                      <a:pt x="38" y="370"/>
                    </a:cubicBezTo>
                    <a:cubicBezTo>
                      <a:pt x="59" y="451"/>
                      <a:pt x="87" y="562"/>
                      <a:pt x="155" y="587"/>
                    </a:cubicBezTo>
                    <a:cubicBezTo>
                      <a:pt x="201" y="603"/>
                      <a:pt x="321" y="623"/>
                      <a:pt x="437" y="643"/>
                    </a:cubicBezTo>
                    <a:cubicBezTo>
                      <a:pt x="528" y="659"/>
                      <a:pt x="614" y="674"/>
                      <a:pt x="656" y="686"/>
                    </a:cubicBezTo>
                    <a:cubicBezTo>
                      <a:pt x="747" y="711"/>
                      <a:pt x="1069" y="748"/>
                      <a:pt x="1140" y="693"/>
                    </a:cubicBezTo>
                    <a:cubicBezTo>
                      <a:pt x="1174" y="668"/>
                      <a:pt x="1201" y="578"/>
                      <a:pt x="1207" y="471"/>
                    </a:cubicBezTo>
                    <a:cubicBezTo>
                      <a:pt x="1213" y="355"/>
                      <a:pt x="1195" y="255"/>
                      <a:pt x="1158" y="204"/>
                    </a:cubicBezTo>
                    <a:cubicBezTo>
                      <a:pt x="1077" y="93"/>
                      <a:pt x="843" y="58"/>
                      <a:pt x="742" y="76"/>
                    </a:cubicBezTo>
                    <a:cubicBezTo>
                      <a:pt x="643" y="94"/>
                      <a:pt x="448" y="92"/>
                      <a:pt x="384" y="65"/>
                    </a:cubicBezTo>
                    <a:cubicBezTo>
                      <a:pt x="384" y="65"/>
                      <a:pt x="384" y="65"/>
                      <a:pt x="384" y="65"/>
                    </a:cubicBezTo>
                    <a:cubicBezTo>
                      <a:pt x="367" y="58"/>
                      <a:pt x="298" y="37"/>
                      <a:pt x="226" y="3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" name="Google Shape;906;p64"/>
              <p:cNvSpPr/>
              <p:nvPr/>
            </p:nvSpPr>
            <p:spPr>
              <a:xfrm>
                <a:off x="6014963" y="1659101"/>
                <a:ext cx="917576" cy="461963"/>
              </a:xfrm>
              <a:custGeom>
                <a:rect b="b" l="l" r="r" t="t"/>
                <a:pathLst>
                  <a:path extrusionOk="0" h="461" w="916">
                    <a:moveTo>
                      <a:pt x="682" y="453"/>
                    </a:moveTo>
                    <a:cubicBezTo>
                      <a:pt x="659" y="453"/>
                      <a:pt x="635" y="451"/>
                      <a:pt x="612" y="447"/>
                    </a:cubicBezTo>
                    <a:cubicBezTo>
                      <a:pt x="588" y="443"/>
                      <a:pt x="559" y="438"/>
                      <a:pt x="528" y="432"/>
                    </a:cubicBezTo>
                    <a:cubicBezTo>
                      <a:pt x="423" y="412"/>
                      <a:pt x="291" y="388"/>
                      <a:pt x="196" y="385"/>
                    </a:cubicBezTo>
                    <a:cubicBezTo>
                      <a:pt x="88" y="382"/>
                      <a:pt x="54" y="299"/>
                      <a:pt x="29" y="238"/>
                    </a:cubicBezTo>
                    <a:cubicBezTo>
                      <a:pt x="25" y="228"/>
                      <a:pt x="21" y="219"/>
                      <a:pt x="18" y="211"/>
                    </a:cubicBezTo>
                    <a:cubicBezTo>
                      <a:pt x="0" y="172"/>
                      <a:pt x="0" y="117"/>
                      <a:pt x="16" y="74"/>
                    </a:cubicBezTo>
                    <a:cubicBezTo>
                      <a:pt x="27" y="46"/>
                      <a:pt x="44" y="27"/>
                      <a:pt x="65" y="18"/>
                    </a:cubicBezTo>
                    <a:cubicBezTo>
                      <a:pt x="106" y="0"/>
                      <a:pt x="181" y="21"/>
                      <a:pt x="240" y="37"/>
                    </a:cubicBezTo>
                    <a:cubicBezTo>
                      <a:pt x="264" y="43"/>
                      <a:pt x="286" y="49"/>
                      <a:pt x="302" y="52"/>
                    </a:cubicBezTo>
                    <a:cubicBezTo>
                      <a:pt x="361" y="63"/>
                      <a:pt x="568" y="29"/>
                      <a:pt x="570" y="28"/>
                    </a:cubicBezTo>
                    <a:cubicBezTo>
                      <a:pt x="631" y="25"/>
                      <a:pt x="786" y="31"/>
                      <a:pt x="850" y="73"/>
                    </a:cubicBezTo>
                    <a:cubicBezTo>
                      <a:pt x="916" y="116"/>
                      <a:pt x="899" y="281"/>
                      <a:pt x="876" y="359"/>
                    </a:cubicBezTo>
                    <a:cubicBezTo>
                      <a:pt x="857" y="424"/>
                      <a:pt x="771" y="453"/>
                      <a:pt x="682" y="453"/>
                    </a:cubicBezTo>
                    <a:close/>
                    <a:moveTo>
                      <a:pt x="105" y="15"/>
                    </a:moveTo>
                    <a:cubicBezTo>
                      <a:pt x="90" y="15"/>
                      <a:pt x="77" y="17"/>
                      <a:pt x="66" y="22"/>
                    </a:cubicBezTo>
                    <a:cubicBezTo>
                      <a:pt x="47" y="30"/>
                      <a:pt x="31" y="49"/>
                      <a:pt x="20" y="76"/>
                    </a:cubicBezTo>
                    <a:cubicBezTo>
                      <a:pt x="4" y="118"/>
                      <a:pt x="4" y="172"/>
                      <a:pt x="21" y="209"/>
                    </a:cubicBezTo>
                    <a:cubicBezTo>
                      <a:pt x="25" y="218"/>
                      <a:pt x="29" y="227"/>
                      <a:pt x="33" y="236"/>
                    </a:cubicBezTo>
                    <a:cubicBezTo>
                      <a:pt x="59" y="299"/>
                      <a:pt x="91" y="378"/>
                      <a:pt x="196" y="381"/>
                    </a:cubicBezTo>
                    <a:cubicBezTo>
                      <a:pt x="291" y="384"/>
                      <a:pt x="423" y="408"/>
                      <a:pt x="529" y="428"/>
                    </a:cubicBezTo>
                    <a:cubicBezTo>
                      <a:pt x="560" y="434"/>
                      <a:pt x="589" y="439"/>
                      <a:pt x="613" y="443"/>
                    </a:cubicBezTo>
                    <a:cubicBezTo>
                      <a:pt x="721" y="461"/>
                      <a:pt x="848" y="438"/>
                      <a:pt x="872" y="358"/>
                    </a:cubicBezTo>
                    <a:cubicBezTo>
                      <a:pt x="895" y="281"/>
                      <a:pt x="912" y="118"/>
                      <a:pt x="848" y="77"/>
                    </a:cubicBezTo>
                    <a:cubicBezTo>
                      <a:pt x="788" y="38"/>
                      <a:pt x="637" y="28"/>
                      <a:pt x="570" y="32"/>
                    </a:cubicBezTo>
                    <a:cubicBezTo>
                      <a:pt x="562" y="34"/>
                      <a:pt x="361" y="67"/>
                      <a:pt x="302" y="56"/>
                    </a:cubicBezTo>
                    <a:cubicBezTo>
                      <a:pt x="285" y="54"/>
                      <a:pt x="263" y="48"/>
                      <a:pt x="239" y="41"/>
                    </a:cubicBezTo>
                    <a:cubicBezTo>
                      <a:pt x="196" y="29"/>
                      <a:pt x="145" y="15"/>
                      <a:pt x="105" y="15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64"/>
              <p:cNvSpPr/>
              <p:nvPr/>
            </p:nvSpPr>
            <p:spPr>
              <a:xfrm>
                <a:off x="6151488" y="1792451"/>
                <a:ext cx="423863" cy="192088"/>
              </a:xfrm>
              <a:custGeom>
                <a:rect b="b" l="l" r="r" t="t"/>
                <a:pathLst>
                  <a:path extrusionOk="0" h="192" w="423">
                    <a:moveTo>
                      <a:pt x="322" y="189"/>
                    </a:moveTo>
                    <a:cubicBezTo>
                      <a:pt x="293" y="189"/>
                      <a:pt x="260" y="186"/>
                      <a:pt x="227" y="183"/>
                    </a:cubicBezTo>
                    <a:cubicBezTo>
                      <a:pt x="193" y="180"/>
                      <a:pt x="159" y="177"/>
                      <a:pt x="128" y="177"/>
                    </a:cubicBezTo>
                    <a:cubicBezTo>
                      <a:pt x="68" y="177"/>
                      <a:pt x="38" y="155"/>
                      <a:pt x="23" y="136"/>
                    </a:cubicBezTo>
                    <a:cubicBezTo>
                      <a:pt x="5" y="113"/>
                      <a:pt x="0" y="84"/>
                      <a:pt x="8" y="53"/>
                    </a:cubicBezTo>
                    <a:cubicBezTo>
                      <a:pt x="19" y="9"/>
                      <a:pt x="87" y="0"/>
                      <a:pt x="143" y="0"/>
                    </a:cubicBezTo>
                    <a:cubicBezTo>
                      <a:pt x="250" y="0"/>
                      <a:pt x="321" y="10"/>
                      <a:pt x="354" y="29"/>
                    </a:cubicBezTo>
                    <a:cubicBezTo>
                      <a:pt x="354" y="29"/>
                      <a:pt x="354" y="29"/>
                      <a:pt x="354" y="29"/>
                    </a:cubicBezTo>
                    <a:cubicBezTo>
                      <a:pt x="382" y="46"/>
                      <a:pt x="422" y="95"/>
                      <a:pt x="423" y="135"/>
                    </a:cubicBezTo>
                    <a:cubicBezTo>
                      <a:pt x="423" y="151"/>
                      <a:pt x="416" y="164"/>
                      <a:pt x="402" y="173"/>
                    </a:cubicBezTo>
                    <a:cubicBezTo>
                      <a:pt x="383" y="186"/>
                      <a:pt x="355" y="189"/>
                      <a:pt x="322" y="189"/>
                    </a:cubicBezTo>
                    <a:close/>
                    <a:moveTo>
                      <a:pt x="143" y="4"/>
                    </a:moveTo>
                    <a:cubicBezTo>
                      <a:pt x="89" y="4"/>
                      <a:pt x="22" y="13"/>
                      <a:pt x="12" y="54"/>
                    </a:cubicBezTo>
                    <a:cubicBezTo>
                      <a:pt x="4" y="83"/>
                      <a:pt x="10" y="112"/>
                      <a:pt x="26" y="133"/>
                    </a:cubicBezTo>
                    <a:cubicBezTo>
                      <a:pt x="41" y="151"/>
                      <a:pt x="70" y="173"/>
                      <a:pt x="128" y="173"/>
                    </a:cubicBezTo>
                    <a:cubicBezTo>
                      <a:pt x="159" y="173"/>
                      <a:pt x="194" y="176"/>
                      <a:pt x="227" y="179"/>
                    </a:cubicBezTo>
                    <a:cubicBezTo>
                      <a:pt x="298" y="186"/>
                      <a:pt x="366" y="192"/>
                      <a:pt x="400" y="170"/>
                    </a:cubicBezTo>
                    <a:cubicBezTo>
                      <a:pt x="413" y="162"/>
                      <a:pt x="419" y="150"/>
                      <a:pt x="419" y="135"/>
                    </a:cubicBezTo>
                    <a:cubicBezTo>
                      <a:pt x="418" y="97"/>
                      <a:pt x="378" y="49"/>
                      <a:pt x="352" y="33"/>
                    </a:cubicBezTo>
                    <a:cubicBezTo>
                      <a:pt x="320" y="14"/>
                      <a:pt x="249" y="4"/>
                      <a:pt x="143" y="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64"/>
              <p:cNvSpPr/>
              <p:nvPr/>
            </p:nvSpPr>
            <p:spPr>
              <a:xfrm>
                <a:off x="4945000" y="270038"/>
                <a:ext cx="1258887" cy="1219200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64"/>
              <p:cNvSpPr/>
              <p:nvPr/>
            </p:nvSpPr>
            <p:spPr>
              <a:xfrm>
                <a:off x="5389500" y="924088"/>
                <a:ext cx="311150" cy="344488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64"/>
              <p:cNvSpPr/>
              <p:nvPr/>
            </p:nvSpPr>
            <p:spPr>
              <a:xfrm>
                <a:off x="5121213" y="422438"/>
                <a:ext cx="847724" cy="971550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11" name="Google Shape;911;p64"/>
          <p:cNvGrpSpPr/>
          <p:nvPr/>
        </p:nvGrpSpPr>
        <p:grpSpPr>
          <a:xfrm>
            <a:off x="-177511" y="1104300"/>
            <a:ext cx="8973812" cy="4631983"/>
            <a:chOff x="-177511" y="1104300"/>
            <a:chExt cx="8973812" cy="4631983"/>
          </a:xfrm>
        </p:grpSpPr>
        <p:pic>
          <p:nvPicPr>
            <p:cNvPr id="912" name="Google Shape;912;p6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2530450">
              <a:off x="1268865" y="4265485"/>
              <a:ext cx="1068472" cy="12774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3" name="Google Shape;913;p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753176" y="1104300"/>
              <a:ext cx="1043125" cy="98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4" name="Google Shape;914;p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2439959">
              <a:off x="-11925" y="3875348"/>
              <a:ext cx="750220" cy="78621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5" name="Google Shape;915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44"/>
          <p:cNvGrpSpPr/>
          <p:nvPr/>
        </p:nvGrpSpPr>
        <p:grpSpPr>
          <a:xfrm>
            <a:off x="6603239" y="2021820"/>
            <a:ext cx="3839100" cy="3788303"/>
            <a:chOff x="6603239" y="2021820"/>
            <a:chExt cx="3839100" cy="3788303"/>
          </a:xfrm>
        </p:grpSpPr>
        <p:sp>
          <p:nvSpPr>
            <p:cNvPr id="79" name="Google Shape;79;p44"/>
            <p:cNvSpPr/>
            <p:nvPr/>
          </p:nvSpPr>
          <p:spPr>
            <a:xfrm rot="-9045387">
              <a:off x="6824950" y="4287420"/>
              <a:ext cx="1377344" cy="1267011"/>
            </a:xfrm>
            <a:custGeom>
              <a:rect b="b" l="l" r="r" t="t"/>
              <a:pathLst>
                <a:path extrusionOk="0" h="1091" w="1189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44"/>
            <p:cNvSpPr/>
            <p:nvPr/>
          </p:nvSpPr>
          <p:spPr>
            <a:xfrm rot="-9045382">
              <a:off x="7031766" y="4565479"/>
              <a:ext cx="862449" cy="816476"/>
            </a:xfrm>
            <a:custGeom>
              <a:rect b="b" l="l" r="r" t="t"/>
              <a:pathLst>
                <a:path extrusionOk="0" h="705" w="744">
                  <a:moveTo>
                    <a:pt x="140" y="688"/>
                  </a:moveTo>
                  <a:cubicBezTo>
                    <a:pt x="96" y="688"/>
                    <a:pt x="57" y="671"/>
                    <a:pt x="34" y="644"/>
                  </a:cubicBezTo>
                  <a:cubicBezTo>
                    <a:pt x="0" y="604"/>
                    <a:pt x="35" y="515"/>
                    <a:pt x="62" y="450"/>
                  </a:cubicBezTo>
                  <a:cubicBezTo>
                    <a:pt x="69" y="431"/>
                    <a:pt x="76" y="415"/>
                    <a:pt x="80" y="402"/>
                  </a:cubicBezTo>
                  <a:cubicBezTo>
                    <a:pt x="109" y="309"/>
                    <a:pt x="86" y="229"/>
                    <a:pt x="67" y="164"/>
                  </a:cubicBezTo>
                  <a:cubicBezTo>
                    <a:pt x="62" y="148"/>
                    <a:pt x="58" y="133"/>
                    <a:pt x="55" y="119"/>
                  </a:cubicBezTo>
                  <a:cubicBezTo>
                    <a:pt x="48" y="88"/>
                    <a:pt x="60" y="53"/>
                    <a:pt x="87" y="30"/>
                  </a:cubicBezTo>
                  <a:cubicBezTo>
                    <a:pt x="114" y="6"/>
                    <a:pt x="149" y="0"/>
                    <a:pt x="183" y="13"/>
                  </a:cubicBezTo>
                  <a:cubicBezTo>
                    <a:pt x="207" y="21"/>
                    <a:pt x="236" y="39"/>
                    <a:pt x="267" y="58"/>
                  </a:cubicBezTo>
                  <a:cubicBezTo>
                    <a:pt x="338" y="100"/>
                    <a:pt x="426" y="153"/>
                    <a:pt x="498" y="138"/>
                  </a:cubicBezTo>
                  <a:cubicBezTo>
                    <a:pt x="596" y="118"/>
                    <a:pt x="691" y="142"/>
                    <a:pt x="730" y="196"/>
                  </a:cubicBezTo>
                  <a:cubicBezTo>
                    <a:pt x="741" y="211"/>
                    <a:pt x="744" y="228"/>
                    <a:pt x="740" y="246"/>
                  </a:cubicBezTo>
                  <a:cubicBezTo>
                    <a:pt x="731" y="286"/>
                    <a:pt x="685" y="331"/>
                    <a:pt x="607" y="375"/>
                  </a:cubicBezTo>
                  <a:cubicBezTo>
                    <a:pt x="519" y="425"/>
                    <a:pt x="415" y="515"/>
                    <a:pt x="331" y="588"/>
                  </a:cubicBezTo>
                  <a:cubicBezTo>
                    <a:pt x="312" y="604"/>
                    <a:pt x="294" y="619"/>
                    <a:pt x="277" y="634"/>
                  </a:cubicBezTo>
                  <a:cubicBezTo>
                    <a:pt x="232" y="672"/>
                    <a:pt x="183" y="688"/>
                    <a:pt x="140" y="688"/>
                  </a:cubicBezTo>
                  <a:close/>
                  <a:moveTo>
                    <a:pt x="148" y="10"/>
                  </a:moveTo>
                  <a:cubicBezTo>
                    <a:pt x="127" y="10"/>
                    <a:pt x="106" y="18"/>
                    <a:pt x="89" y="33"/>
                  </a:cubicBezTo>
                  <a:cubicBezTo>
                    <a:pt x="64" y="55"/>
                    <a:pt x="52" y="89"/>
                    <a:pt x="59" y="118"/>
                  </a:cubicBezTo>
                  <a:cubicBezTo>
                    <a:pt x="62" y="132"/>
                    <a:pt x="66" y="147"/>
                    <a:pt x="71" y="163"/>
                  </a:cubicBezTo>
                  <a:cubicBezTo>
                    <a:pt x="90" y="228"/>
                    <a:pt x="113" y="309"/>
                    <a:pt x="84" y="403"/>
                  </a:cubicBezTo>
                  <a:cubicBezTo>
                    <a:pt x="80" y="416"/>
                    <a:pt x="73" y="433"/>
                    <a:pt x="66" y="452"/>
                  </a:cubicBezTo>
                  <a:cubicBezTo>
                    <a:pt x="40" y="516"/>
                    <a:pt x="4" y="603"/>
                    <a:pt x="37" y="641"/>
                  </a:cubicBezTo>
                  <a:cubicBezTo>
                    <a:pt x="82" y="694"/>
                    <a:pt x="186" y="705"/>
                    <a:pt x="275" y="630"/>
                  </a:cubicBezTo>
                  <a:cubicBezTo>
                    <a:pt x="291" y="616"/>
                    <a:pt x="309" y="601"/>
                    <a:pt x="328" y="584"/>
                  </a:cubicBezTo>
                  <a:cubicBezTo>
                    <a:pt x="412" y="512"/>
                    <a:pt x="517" y="422"/>
                    <a:pt x="605" y="372"/>
                  </a:cubicBezTo>
                  <a:cubicBezTo>
                    <a:pt x="682" y="328"/>
                    <a:pt x="727" y="284"/>
                    <a:pt x="736" y="245"/>
                  </a:cubicBezTo>
                  <a:cubicBezTo>
                    <a:pt x="740" y="229"/>
                    <a:pt x="736" y="213"/>
                    <a:pt x="726" y="199"/>
                  </a:cubicBezTo>
                  <a:cubicBezTo>
                    <a:pt x="688" y="146"/>
                    <a:pt x="595" y="122"/>
                    <a:pt x="499" y="142"/>
                  </a:cubicBezTo>
                  <a:cubicBezTo>
                    <a:pt x="498" y="140"/>
                    <a:pt x="498" y="140"/>
                    <a:pt x="498" y="140"/>
                  </a:cubicBezTo>
                  <a:cubicBezTo>
                    <a:pt x="499" y="142"/>
                    <a:pt x="499" y="142"/>
                    <a:pt x="499" y="142"/>
                  </a:cubicBezTo>
                  <a:cubicBezTo>
                    <a:pt x="426" y="157"/>
                    <a:pt x="337" y="104"/>
                    <a:pt x="265" y="61"/>
                  </a:cubicBezTo>
                  <a:cubicBezTo>
                    <a:pt x="234" y="43"/>
                    <a:pt x="205" y="25"/>
                    <a:pt x="182" y="16"/>
                  </a:cubicBezTo>
                  <a:cubicBezTo>
                    <a:pt x="171" y="12"/>
                    <a:pt x="159" y="10"/>
                    <a:pt x="148" y="1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44"/>
            <p:cNvSpPr/>
            <p:nvPr/>
          </p:nvSpPr>
          <p:spPr>
            <a:xfrm rot="-9045387">
              <a:off x="7419903" y="4816007"/>
              <a:ext cx="308937" cy="305259"/>
            </a:xfrm>
            <a:custGeom>
              <a:rect b="b" l="l" r="r" t="t"/>
              <a:pathLst>
                <a:path extrusionOk="0" h="264" w="265">
                  <a:moveTo>
                    <a:pt x="74" y="242"/>
                  </a:moveTo>
                  <a:cubicBezTo>
                    <a:pt x="58" y="242"/>
                    <a:pt x="45" y="238"/>
                    <a:pt x="34" y="230"/>
                  </a:cubicBezTo>
                  <a:cubicBezTo>
                    <a:pt x="16" y="216"/>
                    <a:pt x="6" y="196"/>
                    <a:pt x="4" y="172"/>
                  </a:cubicBezTo>
                  <a:cubicBezTo>
                    <a:pt x="0" y="135"/>
                    <a:pt x="17" y="90"/>
                    <a:pt x="48" y="54"/>
                  </a:cubicBezTo>
                  <a:cubicBezTo>
                    <a:pt x="95" y="0"/>
                    <a:pt x="200" y="14"/>
                    <a:pt x="204" y="14"/>
                  </a:cubicBezTo>
                  <a:cubicBezTo>
                    <a:pt x="204" y="14"/>
                    <a:pt x="204" y="14"/>
                    <a:pt x="204" y="14"/>
                  </a:cubicBezTo>
                  <a:cubicBezTo>
                    <a:pt x="235" y="21"/>
                    <a:pt x="249" y="43"/>
                    <a:pt x="254" y="60"/>
                  </a:cubicBezTo>
                  <a:cubicBezTo>
                    <a:pt x="265" y="91"/>
                    <a:pt x="258" y="133"/>
                    <a:pt x="238" y="158"/>
                  </a:cubicBezTo>
                  <a:cubicBezTo>
                    <a:pt x="211" y="191"/>
                    <a:pt x="131" y="242"/>
                    <a:pt x="74" y="242"/>
                  </a:cubicBezTo>
                  <a:close/>
                  <a:moveTo>
                    <a:pt x="173" y="17"/>
                  </a:moveTo>
                  <a:cubicBezTo>
                    <a:pt x="137" y="17"/>
                    <a:pt x="81" y="23"/>
                    <a:pt x="51" y="57"/>
                  </a:cubicBezTo>
                  <a:cubicBezTo>
                    <a:pt x="21" y="92"/>
                    <a:pt x="4" y="136"/>
                    <a:pt x="8" y="172"/>
                  </a:cubicBezTo>
                  <a:cubicBezTo>
                    <a:pt x="10" y="195"/>
                    <a:pt x="20" y="213"/>
                    <a:pt x="37" y="226"/>
                  </a:cubicBezTo>
                  <a:cubicBezTo>
                    <a:pt x="85" y="264"/>
                    <a:pt x="202" y="195"/>
                    <a:pt x="235" y="155"/>
                  </a:cubicBezTo>
                  <a:cubicBezTo>
                    <a:pt x="254" y="131"/>
                    <a:pt x="261" y="91"/>
                    <a:pt x="251" y="61"/>
                  </a:cubicBezTo>
                  <a:cubicBezTo>
                    <a:pt x="245" y="45"/>
                    <a:pt x="232" y="25"/>
                    <a:pt x="204" y="18"/>
                  </a:cubicBezTo>
                  <a:cubicBezTo>
                    <a:pt x="202" y="18"/>
                    <a:pt x="190" y="17"/>
                    <a:pt x="173" y="1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44"/>
            <p:cNvSpPr/>
            <p:nvPr/>
          </p:nvSpPr>
          <p:spPr>
            <a:xfrm rot="9106276">
              <a:off x="8483735" y="3771434"/>
              <a:ext cx="1349761" cy="1007722"/>
            </a:xfrm>
            <a:custGeom>
              <a:rect b="b" l="l" r="r" t="t"/>
              <a:pathLst>
                <a:path extrusionOk="0" h="869" w="1164">
                  <a:moveTo>
                    <a:pt x="887" y="836"/>
                  </a:moveTo>
                  <a:cubicBezTo>
                    <a:pt x="800" y="836"/>
                    <a:pt x="707" y="820"/>
                    <a:pt x="638" y="807"/>
                  </a:cubicBezTo>
                  <a:cubicBezTo>
                    <a:pt x="613" y="803"/>
                    <a:pt x="591" y="799"/>
                    <a:pt x="575" y="797"/>
                  </a:cubicBezTo>
                  <a:cubicBezTo>
                    <a:pt x="471" y="783"/>
                    <a:pt x="334" y="696"/>
                    <a:pt x="201" y="605"/>
                  </a:cubicBezTo>
                  <a:cubicBezTo>
                    <a:pt x="94" y="531"/>
                    <a:pt x="35" y="409"/>
                    <a:pt x="34" y="408"/>
                  </a:cubicBezTo>
                  <a:cubicBezTo>
                    <a:pt x="34" y="408"/>
                    <a:pt x="34" y="408"/>
                    <a:pt x="34" y="408"/>
                  </a:cubicBezTo>
                  <a:cubicBezTo>
                    <a:pt x="0" y="321"/>
                    <a:pt x="13" y="231"/>
                    <a:pt x="70" y="153"/>
                  </a:cubicBezTo>
                  <a:cubicBezTo>
                    <a:pt x="137" y="61"/>
                    <a:pt x="256" y="0"/>
                    <a:pt x="354" y="7"/>
                  </a:cubicBezTo>
                  <a:cubicBezTo>
                    <a:pt x="515" y="18"/>
                    <a:pt x="819" y="160"/>
                    <a:pt x="905" y="266"/>
                  </a:cubicBezTo>
                  <a:cubicBezTo>
                    <a:pt x="1098" y="500"/>
                    <a:pt x="1164" y="672"/>
                    <a:pt x="1097" y="763"/>
                  </a:cubicBezTo>
                  <a:cubicBezTo>
                    <a:pt x="1056" y="819"/>
                    <a:pt x="975" y="836"/>
                    <a:pt x="887" y="836"/>
                  </a:cubicBezTo>
                  <a:close/>
                  <a:moveTo>
                    <a:pt x="38" y="406"/>
                  </a:moveTo>
                  <a:cubicBezTo>
                    <a:pt x="40" y="410"/>
                    <a:pt x="98" y="529"/>
                    <a:pt x="203" y="601"/>
                  </a:cubicBezTo>
                  <a:cubicBezTo>
                    <a:pt x="286" y="658"/>
                    <a:pt x="459" y="777"/>
                    <a:pt x="575" y="793"/>
                  </a:cubicBezTo>
                  <a:cubicBezTo>
                    <a:pt x="592" y="795"/>
                    <a:pt x="614" y="799"/>
                    <a:pt x="638" y="803"/>
                  </a:cubicBezTo>
                  <a:cubicBezTo>
                    <a:pt x="778" y="828"/>
                    <a:pt x="1013" y="869"/>
                    <a:pt x="1094" y="760"/>
                  </a:cubicBezTo>
                  <a:cubicBezTo>
                    <a:pt x="1160" y="672"/>
                    <a:pt x="1093" y="501"/>
                    <a:pt x="902" y="268"/>
                  </a:cubicBezTo>
                  <a:cubicBezTo>
                    <a:pt x="816" y="164"/>
                    <a:pt x="513" y="22"/>
                    <a:pt x="353" y="11"/>
                  </a:cubicBezTo>
                  <a:cubicBezTo>
                    <a:pt x="257" y="4"/>
                    <a:pt x="139" y="65"/>
                    <a:pt x="73" y="155"/>
                  </a:cubicBezTo>
                  <a:cubicBezTo>
                    <a:pt x="17" y="232"/>
                    <a:pt x="4" y="321"/>
                    <a:pt x="38" y="406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44"/>
            <p:cNvSpPr/>
            <p:nvPr/>
          </p:nvSpPr>
          <p:spPr>
            <a:xfrm rot="9106276">
              <a:off x="8667688" y="3940693"/>
              <a:ext cx="923134" cy="715337"/>
            </a:xfrm>
            <a:custGeom>
              <a:rect b="b" l="l" r="r" t="t"/>
              <a:pathLst>
                <a:path extrusionOk="0" h="618" w="796">
                  <a:moveTo>
                    <a:pt x="596" y="615"/>
                  </a:moveTo>
                  <a:cubicBezTo>
                    <a:pt x="522" y="615"/>
                    <a:pt x="445" y="603"/>
                    <a:pt x="392" y="570"/>
                  </a:cubicBezTo>
                  <a:cubicBezTo>
                    <a:pt x="369" y="555"/>
                    <a:pt x="338" y="538"/>
                    <a:pt x="304" y="519"/>
                  </a:cubicBezTo>
                  <a:cubicBezTo>
                    <a:pt x="216" y="471"/>
                    <a:pt x="107" y="411"/>
                    <a:pt x="67" y="355"/>
                  </a:cubicBezTo>
                  <a:cubicBezTo>
                    <a:pt x="13" y="280"/>
                    <a:pt x="0" y="154"/>
                    <a:pt x="70" y="72"/>
                  </a:cubicBezTo>
                  <a:cubicBezTo>
                    <a:pt x="132" y="0"/>
                    <a:pt x="372" y="100"/>
                    <a:pt x="474" y="143"/>
                  </a:cubicBezTo>
                  <a:cubicBezTo>
                    <a:pt x="483" y="146"/>
                    <a:pt x="491" y="150"/>
                    <a:pt x="497" y="152"/>
                  </a:cubicBezTo>
                  <a:cubicBezTo>
                    <a:pt x="577" y="185"/>
                    <a:pt x="727" y="309"/>
                    <a:pt x="764" y="408"/>
                  </a:cubicBezTo>
                  <a:cubicBezTo>
                    <a:pt x="792" y="481"/>
                    <a:pt x="796" y="533"/>
                    <a:pt x="777" y="566"/>
                  </a:cubicBezTo>
                  <a:cubicBezTo>
                    <a:pt x="764" y="588"/>
                    <a:pt x="740" y="602"/>
                    <a:pt x="707" y="607"/>
                  </a:cubicBezTo>
                  <a:cubicBezTo>
                    <a:pt x="673" y="612"/>
                    <a:pt x="635" y="615"/>
                    <a:pt x="596" y="615"/>
                  </a:cubicBezTo>
                  <a:close/>
                  <a:moveTo>
                    <a:pt x="146" y="50"/>
                  </a:moveTo>
                  <a:cubicBezTo>
                    <a:pt x="114" y="50"/>
                    <a:pt x="88" y="57"/>
                    <a:pt x="74" y="75"/>
                  </a:cubicBezTo>
                  <a:cubicBezTo>
                    <a:pt x="5" y="155"/>
                    <a:pt x="18" y="279"/>
                    <a:pt x="70" y="353"/>
                  </a:cubicBezTo>
                  <a:cubicBezTo>
                    <a:pt x="110" y="408"/>
                    <a:pt x="219" y="468"/>
                    <a:pt x="306" y="516"/>
                  </a:cubicBezTo>
                  <a:cubicBezTo>
                    <a:pt x="340" y="534"/>
                    <a:pt x="371" y="552"/>
                    <a:pt x="394" y="566"/>
                  </a:cubicBezTo>
                  <a:cubicBezTo>
                    <a:pt x="473" y="616"/>
                    <a:pt x="607" y="618"/>
                    <a:pt x="707" y="603"/>
                  </a:cubicBezTo>
                  <a:cubicBezTo>
                    <a:pt x="739" y="598"/>
                    <a:pt x="761" y="585"/>
                    <a:pt x="773" y="564"/>
                  </a:cubicBezTo>
                  <a:cubicBezTo>
                    <a:pt x="792" y="532"/>
                    <a:pt x="788" y="482"/>
                    <a:pt x="760" y="410"/>
                  </a:cubicBezTo>
                  <a:cubicBezTo>
                    <a:pt x="723" y="312"/>
                    <a:pt x="574" y="188"/>
                    <a:pt x="496" y="156"/>
                  </a:cubicBezTo>
                  <a:cubicBezTo>
                    <a:pt x="489" y="154"/>
                    <a:pt x="481" y="150"/>
                    <a:pt x="472" y="146"/>
                  </a:cubicBezTo>
                  <a:cubicBezTo>
                    <a:pt x="396" y="114"/>
                    <a:pt x="243" y="50"/>
                    <a:pt x="146" y="5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44"/>
            <p:cNvSpPr/>
            <p:nvPr/>
          </p:nvSpPr>
          <p:spPr>
            <a:xfrm rot="9106276">
              <a:off x="8793000" y="4109684"/>
              <a:ext cx="413756" cy="334682"/>
            </a:xfrm>
            <a:custGeom>
              <a:rect b="b" l="l" r="r" t="t"/>
              <a:pathLst>
                <a:path extrusionOk="0" h="288" w="357">
                  <a:moveTo>
                    <a:pt x="291" y="288"/>
                  </a:moveTo>
                  <a:cubicBezTo>
                    <a:pt x="243" y="288"/>
                    <a:pt x="184" y="259"/>
                    <a:pt x="131" y="233"/>
                  </a:cubicBezTo>
                  <a:cubicBezTo>
                    <a:pt x="111" y="223"/>
                    <a:pt x="92" y="214"/>
                    <a:pt x="75" y="207"/>
                  </a:cubicBezTo>
                  <a:cubicBezTo>
                    <a:pt x="32" y="189"/>
                    <a:pt x="6" y="164"/>
                    <a:pt x="3" y="137"/>
                  </a:cubicBezTo>
                  <a:cubicBezTo>
                    <a:pt x="0" y="113"/>
                    <a:pt x="15" y="88"/>
                    <a:pt x="49" y="63"/>
                  </a:cubicBezTo>
                  <a:cubicBezTo>
                    <a:pt x="133" y="0"/>
                    <a:pt x="258" y="100"/>
                    <a:pt x="262" y="103"/>
                  </a:cubicBezTo>
                  <a:cubicBezTo>
                    <a:pt x="335" y="152"/>
                    <a:pt x="357" y="211"/>
                    <a:pt x="347" y="249"/>
                  </a:cubicBezTo>
                  <a:cubicBezTo>
                    <a:pt x="340" y="272"/>
                    <a:pt x="322" y="287"/>
                    <a:pt x="297" y="288"/>
                  </a:cubicBezTo>
                  <a:cubicBezTo>
                    <a:pt x="295" y="288"/>
                    <a:pt x="293" y="288"/>
                    <a:pt x="291" y="288"/>
                  </a:cubicBezTo>
                  <a:close/>
                  <a:moveTo>
                    <a:pt x="114" y="46"/>
                  </a:moveTo>
                  <a:cubicBezTo>
                    <a:pt x="92" y="46"/>
                    <a:pt x="70" y="52"/>
                    <a:pt x="51" y="66"/>
                  </a:cubicBezTo>
                  <a:cubicBezTo>
                    <a:pt x="19" y="90"/>
                    <a:pt x="4" y="114"/>
                    <a:pt x="7" y="137"/>
                  </a:cubicBezTo>
                  <a:cubicBezTo>
                    <a:pt x="10" y="162"/>
                    <a:pt x="35" y="186"/>
                    <a:pt x="77" y="203"/>
                  </a:cubicBezTo>
                  <a:cubicBezTo>
                    <a:pt x="94" y="210"/>
                    <a:pt x="113" y="219"/>
                    <a:pt x="133" y="229"/>
                  </a:cubicBezTo>
                  <a:cubicBezTo>
                    <a:pt x="188" y="256"/>
                    <a:pt x="249" y="286"/>
                    <a:pt x="297" y="284"/>
                  </a:cubicBezTo>
                  <a:cubicBezTo>
                    <a:pt x="320" y="283"/>
                    <a:pt x="337" y="269"/>
                    <a:pt x="343" y="247"/>
                  </a:cubicBezTo>
                  <a:cubicBezTo>
                    <a:pt x="352" y="211"/>
                    <a:pt x="330" y="154"/>
                    <a:pt x="259" y="107"/>
                  </a:cubicBezTo>
                  <a:cubicBezTo>
                    <a:pt x="259" y="107"/>
                    <a:pt x="259" y="107"/>
                    <a:pt x="259" y="107"/>
                  </a:cubicBezTo>
                  <a:cubicBezTo>
                    <a:pt x="258" y="106"/>
                    <a:pt x="185" y="46"/>
                    <a:pt x="114" y="46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44"/>
            <p:cNvSpPr/>
            <p:nvPr/>
          </p:nvSpPr>
          <p:spPr>
            <a:xfrm rot="9106277">
              <a:off x="8402831" y="2390086"/>
              <a:ext cx="1862817" cy="1215523"/>
            </a:xfrm>
            <a:custGeom>
              <a:rect b="b" l="l" r="r" t="t"/>
              <a:pathLst>
                <a:path extrusionOk="0" h="1048" w="1607">
                  <a:moveTo>
                    <a:pt x="1183" y="1023"/>
                  </a:moveTo>
                  <a:cubicBezTo>
                    <a:pt x="1083" y="1023"/>
                    <a:pt x="996" y="1006"/>
                    <a:pt x="968" y="992"/>
                  </a:cubicBezTo>
                  <a:cubicBezTo>
                    <a:pt x="897" y="957"/>
                    <a:pt x="674" y="923"/>
                    <a:pt x="551" y="915"/>
                  </a:cubicBezTo>
                  <a:cubicBezTo>
                    <a:pt x="440" y="908"/>
                    <a:pt x="227" y="836"/>
                    <a:pt x="177" y="778"/>
                  </a:cubicBezTo>
                  <a:cubicBezTo>
                    <a:pt x="140" y="734"/>
                    <a:pt x="129" y="673"/>
                    <a:pt x="119" y="614"/>
                  </a:cubicBezTo>
                  <a:cubicBezTo>
                    <a:pt x="114" y="587"/>
                    <a:pt x="110" y="561"/>
                    <a:pt x="103" y="537"/>
                  </a:cubicBezTo>
                  <a:cubicBezTo>
                    <a:pt x="94" y="505"/>
                    <a:pt x="79" y="468"/>
                    <a:pt x="64" y="429"/>
                  </a:cubicBezTo>
                  <a:cubicBezTo>
                    <a:pt x="42" y="373"/>
                    <a:pt x="19" y="315"/>
                    <a:pt x="11" y="267"/>
                  </a:cubicBezTo>
                  <a:cubicBezTo>
                    <a:pt x="2" y="218"/>
                    <a:pt x="68" y="154"/>
                    <a:pt x="108" y="120"/>
                  </a:cubicBezTo>
                  <a:cubicBezTo>
                    <a:pt x="165" y="73"/>
                    <a:pt x="238" y="29"/>
                    <a:pt x="285" y="14"/>
                  </a:cubicBezTo>
                  <a:cubicBezTo>
                    <a:pt x="328" y="0"/>
                    <a:pt x="401" y="29"/>
                    <a:pt x="485" y="62"/>
                  </a:cubicBezTo>
                  <a:cubicBezTo>
                    <a:pt x="581" y="99"/>
                    <a:pt x="690" y="142"/>
                    <a:pt x="776" y="128"/>
                  </a:cubicBezTo>
                  <a:cubicBezTo>
                    <a:pt x="983" y="95"/>
                    <a:pt x="1272" y="57"/>
                    <a:pt x="1401" y="106"/>
                  </a:cubicBezTo>
                  <a:cubicBezTo>
                    <a:pt x="1466" y="131"/>
                    <a:pt x="1530" y="239"/>
                    <a:pt x="1566" y="390"/>
                  </a:cubicBezTo>
                  <a:cubicBezTo>
                    <a:pt x="1604" y="544"/>
                    <a:pt x="1607" y="707"/>
                    <a:pt x="1572" y="825"/>
                  </a:cubicBezTo>
                  <a:cubicBezTo>
                    <a:pt x="1552" y="894"/>
                    <a:pt x="1503" y="946"/>
                    <a:pt x="1426" y="980"/>
                  </a:cubicBezTo>
                  <a:cubicBezTo>
                    <a:pt x="1352" y="1012"/>
                    <a:pt x="1263" y="1023"/>
                    <a:pt x="1183" y="1023"/>
                  </a:cubicBezTo>
                  <a:close/>
                  <a:moveTo>
                    <a:pt x="311" y="14"/>
                  </a:moveTo>
                  <a:cubicBezTo>
                    <a:pt x="302" y="14"/>
                    <a:pt x="294" y="15"/>
                    <a:pt x="286" y="18"/>
                  </a:cubicBezTo>
                  <a:cubicBezTo>
                    <a:pt x="193" y="48"/>
                    <a:pt x="0" y="188"/>
                    <a:pt x="15" y="266"/>
                  </a:cubicBezTo>
                  <a:cubicBezTo>
                    <a:pt x="23" y="314"/>
                    <a:pt x="46" y="372"/>
                    <a:pt x="68" y="428"/>
                  </a:cubicBezTo>
                  <a:cubicBezTo>
                    <a:pt x="83" y="467"/>
                    <a:pt x="98" y="504"/>
                    <a:pt x="107" y="536"/>
                  </a:cubicBezTo>
                  <a:cubicBezTo>
                    <a:pt x="114" y="560"/>
                    <a:pt x="118" y="586"/>
                    <a:pt x="123" y="613"/>
                  </a:cubicBezTo>
                  <a:cubicBezTo>
                    <a:pt x="133" y="672"/>
                    <a:pt x="143" y="732"/>
                    <a:pt x="180" y="775"/>
                  </a:cubicBezTo>
                  <a:cubicBezTo>
                    <a:pt x="229" y="831"/>
                    <a:pt x="443" y="904"/>
                    <a:pt x="552" y="911"/>
                  </a:cubicBezTo>
                  <a:cubicBezTo>
                    <a:pt x="657" y="918"/>
                    <a:pt x="893" y="950"/>
                    <a:pt x="970" y="989"/>
                  </a:cubicBezTo>
                  <a:cubicBezTo>
                    <a:pt x="1019" y="1013"/>
                    <a:pt x="1259" y="1048"/>
                    <a:pt x="1424" y="976"/>
                  </a:cubicBezTo>
                  <a:cubicBezTo>
                    <a:pt x="1500" y="943"/>
                    <a:pt x="1549" y="892"/>
                    <a:pt x="1568" y="824"/>
                  </a:cubicBezTo>
                  <a:cubicBezTo>
                    <a:pt x="1603" y="706"/>
                    <a:pt x="1600" y="544"/>
                    <a:pt x="1562" y="391"/>
                  </a:cubicBezTo>
                  <a:cubicBezTo>
                    <a:pt x="1526" y="242"/>
                    <a:pt x="1464" y="134"/>
                    <a:pt x="1400" y="110"/>
                  </a:cubicBezTo>
                  <a:cubicBezTo>
                    <a:pt x="1272" y="62"/>
                    <a:pt x="983" y="100"/>
                    <a:pt x="777" y="132"/>
                  </a:cubicBezTo>
                  <a:cubicBezTo>
                    <a:pt x="689" y="146"/>
                    <a:pt x="580" y="103"/>
                    <a:pt x="483" y="65"/>
                  </a:cubicBezTo>
                  <a:cubicBezTo>
                    <a:pt x="415" y="38"/>
                    <a:pt x="354" y="14"/>
                    <a:pt x="311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44"/>
            <p:cNvSpPr/>
            <p:nvPr/>
          </p:nvSpPr>
          <p:spPr>
            <a:xfrm rot="9106279">
              <a:off x="8619133" y="2549302"/>
              <a:ext cx="1441707" cy="867965"/>
            </a:xfrm>
            <a:custGeom>
              <a:rect b="b" l="l" r="r" t="t"/>
              <a:pathLst>
                <a:path extrusionOk="0" h="748" w="1243">
                  <a:moveTo>
                    <a:pt x="977" y="725"/>
                  </a:moveTo>
                  <a:cubicBezTo>
                    <a:pt x="857" y="725"/>
                    <a:pt x="711" y="705"/>
                    <a:pt x="655" y="690"/>
                  </a:cubicBezTo>
                  <a:cubicBezTo>
                    <a:pt x="613" y="678"/>
                    <a:pt x="527" y="663"/>
                    <a:pt x="436" y="648"/>
                  </a:cubicBezTo>
                  <a:cubicBezTo>
                    <a:pt x="320" y="628"/>
                    <a:pt x="200" y="607"/>
                    <a:pt x="154" y="590"/>
                  </a:cubicBezTo>
                  <a:cubicBezTo>
                    <a:pt x="84" y="566"/>
                    <a:pt x="55" y="453"/>
                    <a:pt x="34" y="371"/>
                  </a:cubicBezTo>
                  <a:cubicBezTo>
                    <a:pt x="30" y="355"/>
                    <a:pt x="27" y="340"/>
                    <a:pt x="23" y="328"/>
                  </a:cubicBezTo>
                  <a:cubicBezTo>
                    <a:pt x="0" y="249"/>
                    <a:pt x="4" y="134"/>
                    <a:pt x="92" y="69"/>
                  </a:cubicBezTo>
                  <a:cubicBezTo>
                    <a:pt x="186" y="0"/>
                    <a:pt x="356" y="49"/>
                    <a:pt x="386" y="61"/>
                  </a:cubicBezTo>
                  <a:cubicBezTo>
                    <a:pt x="448" y="88"/>
                    <a:pt x="645" y="90"/>
                    <a:pt x="741" y="72"/>
                  </a:cubicBezTo>
                  <a:cubicBezTo>
                    <a:pt x="839" y="55"/>
                    <a:pt x="1076" y="84"/>
                    <a:pt x="1161" y="202"/>
                  </a:cubicBezTo>
                  <a:cubicBezTo>
                    <a:pt x="1243" y="314"/>
                    <a:pt x="1218" y="639"/>
                    <a:pt x="1143" y="697"/>
                  </a:cubicBezTo>
                  <a:cubicBezTo>
                    <a:pt x="1115" y="718"/>
                    <a:pt x="1051" y="725"/>
                    <a:pt x="977" y="725"/>
                  </a:cubicBezTo>
                  <a:close/>
                  <a:moveTo>
                    <a:pt x="226" y="37"/>
                  </a:moveTo>
                  <a:cubicBezTo>
                    <a:pt x="179" y="37"/>
                    <a:pt x="131" y="46"/>
                    <a:pt x="95" y="72"/>
                  </a:cubicBezTo>
                  <a:cubicBezTo>
                    <a:pt x="8" y="136"/>
                    <a:pt x="4" y="249"/>
                    <a:pt x="27" y="327"/>
                  </a:cubicBezTo>
                  <a:cubicBezTo>
                    <a:pt x="31" y="339"/>
                    <a:pt x="34" y="354"/>
                    <a:pt x="38" y="370"/>
                  </a:cubicBezTo>
                  <a:cubicBezTo>
                    <a:pt x="59" y="451"/>
                    <a:pt x="87" y="562"/>
                    <a:pt x="155" y="587"/>
                  </a:cubicBezTo>
                  <a:cubicBezTo>
                    <a:pt x="201" y="603"/>
                    <a:pt x="321" y="623"/>
                    <a:pt x="437" y="643"/>
                  </a:cubicBezTo>
                  <a:cubicBezTo>
                    <a:pt x="528" y="659"/>
                    <a:pt x="614" y="674"/>
                    <a:pt x="656" y="686"/>
                  </a:cubicBezTo>
                  <a:cubicBezTo>
                    <a:pt x="747" y="711"/>
                    <a:pt x="1069" y="748"/>
                    <a:pt x="1140" y="693"/>
                  </a:cubicBezTo>
                  <a:cubicBezTo>
                    <a:pt x="1174" y="668"/>
                    <a:pt x="1201" y="578"/>
                    <a:pt x="1207" y="471"/>
                  </a:cubicBezTo>
                  <a:cubicBezTo>
                    <a:pt x="1213" y="355"/>
                    <a:pt x="1195" y="255"/>
                    <a:pt x="1158" y="204"/>
                  </a:cubicBezTo>
                  <a:cubicBezTo>
                    <a:pt x="1077" y="93"/>
                    <a:pt x="843" y="58"/>
                    <a:pt x="742" y="76"/>
                  </a:cubicBezTo>
                  <a:cubicBezTo>
                    <a:pt x="643" y="94"/>
                    <a:pt x="448" y="92"/>
                    <a:pt x="384" y="65"/>
                  </a:cubicBezTo>
                  <a:cubicBezTo>
                    <a:pt x="384" y="65"/>
                    <a:pt x="384" y="65"/>
                    <a:pt x="384" y="65"/>
                  </a:cubicBezTo>
                  <a:cubicBezTo>
                    <a:pt x="367" y="58"/>
                    <a:pt x="298" y="37"/>
                    <a:pt x="226" y="3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44"/>
            <p:cNvSpPr/>
            <p:nvPr/>
          </p:nvSpPr>
          <p:spPr>
            <a:xfrm rot="9106275">
              <a:off x="8866076" y="2671268"/>
              <a:ext cx="1062891" cy="535124"/>
            </a:xfrm>
            <a:custGeom>
              <a:rect b="b" l="l" r="r" t="t"/>
              <a:pathLst>
                <a:path extrusionOk="0" h="461" w="916">
                  <a:moveTo>
                    <a:pt x="682" y="453"/>
                  </a:moveTo>
                  <a:cubicBezTo>
                    <a:pt x="659" y="453"/>
                    <a:pt x="635" y="451"/>
                    <a:pt x="612" y="447"/>
                  </a:cubicBezTo>
                  <a:cubicBezTo>
                    <a:pt x="588" y="443"/>
                    <a:pt x="559" y="438"/>
                    <a:pt x="528" y="432"/>
                  </a:cubicBezTo>
                  <a:cubicBezTo>
                    <a:pt x="423" y="412"/>
                    <a:pt x="291" y="388"/>
                    <a:pt x="196" y="385"/>
                  </a:cubicBezTo>
                  <a:cubicBezTo>
                    <a:pt x="88" y="382"/>
                    <a:pt x="54" y="299"/>
                    <a:pt x="29" y="238"/>
                  </a:cubicBezTo>
                  <a:cubicBezTo>
                    <a:pt x="25" y="228"/>
                    <a:pt x="21" y="219"/>
                    <a:pt x="18" y="211"/>
                  </a:cubicBezTo>
                  <a:cubicBezTo>
                    <a:pt x="0" y="172"/>
                    <a:pt x="0" y="117"/>
                    <a:pt x="16" y="74"/>
                  </a:cubicBezTo>
                  <a:cubicBezTo>
                    <a:pt x="27" y="46"/>
                    <a:pt x="44" y="27"/>
                    <a:pt x="65" y="18"/>
                  </a:cubicBezTo>
                  <a:cubicBezTo>
                    <a:pt x="106" y="0"/>
                    <a:pt x="181" y="21"/>
                    <a:pt x="240" y="37"/>
                  </a:cubicBezTo>
                  <a:cubicBezTo>
                    <a:pt x="264" y="43"/>
                    <a:pt x="286" y="49"/>
                    <a:pt x="302" y="52"/>
                  </a:cubicBezTo>
                  <a:cubicBezTo>
                    <a:pt x="361" y="63"/>
                    <a:pt x="568" y="29"/>
                    <a:pt x="570" y="28"/>
                  </a:cubicBezTo>
                  <a:cubicBezTo>
                    <a:pt x="631" y="25"/>
                    <a:pt x="786" y="31"/>
                    <a:pt x="850" y="73"/>
                  </a:cubicBezTo>
                  <a:cubicBezTo>
                    <a:pt x="916" y="116"/>
                    <a:pt x="899" y="281"/>
                    <a:pt x="876" y="359"/>
                  </a:cubicBezTo>
                  <a:cubicBezTo>
                    <a:pt x="857" y="424"/>
                    <a:pt x="771" y="453"/>
                    <a:pt x="682" y="453"/>
                  </a:cubicBezTo>
                  <a:close/>
                  <a:moveTo>
                    <a:pt x="105" y="15"/>
                  </a:moveTo>
                  <a:cubicBezTo>
                    <a:pt x="90" y="15"/>
                    <a:pt x="77" y="17"/>
                    <a:pt x="66" y="22"/>
                  </a:cubicBezTo>
                  <a:cubicBezTo>
                    <a:pt x="47" y="30"/>
                    <a:pt x="31" y="49"/>
                    <a:pt x="20" y="76"/>
                  </a:cubicBezTo>
                  <a:cubicBezTo>
                    <a:pt x="4" y="118"/>
                    <a:pt x="4" y="172"/>
                    <a:pt x="21" y="209"/>
                  </a:cubicBezTo>
                  <a:cubicBezTo>
                    <a:pt x="25" y="218"/>
                    <a:pt x="29" y="227"/>
                    <a:pt x="33" y="236"/>
                  </a:cubicBezTo>
                  <a:cubicBezTo>
                    <a:pt x="59" y="299"/>
                    <a:pt x="91" y="378"/>
                    <a:pt x="196" y="381"/>
                  </a:cubicBezTo>
                  <a:cubicBezTo>
                    <a:pt x="291" y="384"/>
                    <a:pt x="423" y="408"/>
                    <a:pt x="529" y="428"/>
                  </a:cubicBezTo>
                  <a:cubicBezTo>
                    <a:pt x="560" y="434"/>
                    <a:pt x="589" y="439"/>
                    <a:pt x="613" y="443"/>
                  </a:cubicBezTo>
                  <a:cubicBezTo>
                    <a:pt x="721" y="461"/>
                    <a:pt x="848" y="438"/>
                    <a:pt x="872" y="358"/>
                  </a:cubicBezTo>
                  <a:cubicBezTo>
                    <a:pt x="895" y="281"/>
                    <a:pt x="912" y="118"/>
                    <a:pt x="848" y="77"/>
                  </a:cubicBezTo>
                  <a:cubicBezTo>
                    <a:pt x="788" y="38"/>
                    <a:pt x="637" y="28"/>
                    <a:pt x="570" y="32"/>
                  </a:cubicBezTo>
                  <a:cubicBezTo>
                    <a:pt x="562" y="34"/>
                    <a:pt x="361" y="67"/>
                    <a:pt x="302" y="56"/>
                  </a:cubicBezTo>
                  <a:cubicBezTo>
                    <a:pt x="285" y="54"/>
                    <a:pt x="263" y="48"/>
                    <a:pt x="239" y="41"/>
                  </a:cubicBezTo>
                  <a:cubicBezTo>
                    <a:pt x="196" y="29"/>
                    <a:pt x="145" y="15"/>
                    <a:pt x="105" y="15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44"/>
            <p:cNvSpPr/>
            <p:nvPr/>
          </p:nvSpPr>
          <p:spPr>
            <a:xfrm rot="9106277">
              <a:off x="9265500" y="2768746"/>
              <a:ext cx="490990" cy="222509"/>
            </a:xfrm>
            <a:custGeom>
              <a:rect b="b" l="l" r="r" t="t"/>
              <a:pathLst>
                <a:path extrusionOk="0" h="192" w="423">
                  <a:moveTo>
                    <a:pt x="322" y="189"/>
                  </a:moveTo>
                  <a:cubicBezTo>
                    <a:pt x="293" y="189"/>
                    <a:pt x="260" y="186"/>
                    <a:pt x="227" y="183"/>
                  </a:cubicBezTo>
                  <a:cubicBezTo>
                    <a:pt x="193" y="180"/>
                    <a:pt x="159" y="177"/>
                    <a:pt x="128" y="177"/>
                  </a:cubicBezTo>
                  <a:cubicBezTo>
                    <a:pt x="68" y="177"/>
                    <a:pt x="38" y="155"/>
                    <a:pt x="23" y="136"/>
                  </a:cubicBezTo>
                  <a:cubicBezTo>
                    <a:pt x="5" y="113"/>
                    <a:pt x="0" y="84"/>
                    <a:pt x="8" y="53"/>
                  </a:cubicBezTo>
                  <a:cubicBezTo>
                    <a:pt x="19" y="9"/>
                    <a:pt x="87" y="0"/>
                    <a:pt x="143" y="0"/>
                  </a:cubicBezTo>
                  <a:cubicBezTo>
                    <a:pt x="250" y="0"/>
                    <a:pt x="321" y="10"/>
                    <a:pt x="354" y="29"/>
                  </a:cubicBezTo>
                  <a:cubicBezTo>
                    <a:pt x="354" y="29"/>
                    <a:pt x="354" y="29"/>
                    <a:pt x="354" y="29"/>
                  </a:cubicBezTo>
                  <a:cubicBezTo>
                    <a:pt x="382" y="46"/>
                    <a:pt x="422" y="95"/>
                    <a:pt x="423" y="135"/>
                  </a:cubicBezTo>
                  <a:cubicBezTo>
                    <a:pt x="423" y="151"/>
                    <a:pt x="416" y="164"/>
                    <a:pt x="402" y="173"/>
                  </a:cubicBezTo>
                  <a:cubicBezTo>
                    <a:pt x="383" y="186"/>
                    <a:pt x="355" y="189"/>
                    <a:pt x="322" y="189"/>
                  </a:cubicBezTo>
                  <a:close/>
                  <a:moveTo>
                    <a:pt x="143" y="4"/>
                  </a:moveTo>
                  <a:cubicBezTo>
                    <a:pt x="89" y="4"/>
                    <a:pt x="22" y="13"/>
                    <a:pt x="12" y="54"/>
                  </a:cubicBezTo>
                  <a:cubicBezTo>
                    <a:pt x="4" y="83"/>
                    <a:pt x="10" y="112"/>
                    <a:pt x="26" y="133"/>
                  </a:cubicBezTo>
                  <a:cubicBezTo>
                    <a:pt x="41" y="151"/>
                    <a:pt x="70" y="173"/>
                    <a:pt x="128" y="173"/>
                  </a:cubicBezTo>
                  <a:cubicBezTo>
                    <a:pt x="159" y="173"/>
                    <a:pt x="194" y="176"/>
                    <a:pt x="227" y="179"/>
                  </a:cubicBezTo>
                  <a:cubicBezTo>
                    <a:pt x="298" y="186"/>
                    <a:pt x="366" y="192"/>
                    <a:pt x="400" y="170"/>
                  </a:cubicBezTo>
                  <a:cubicBezTo>
                    <a:pt x="413" y="162"/>
                    <a:pt x="419" y="150"/>
                    <a:pt x="419" y="135"/>
                  </a:cubicBezTo>
                  <a:cubicBezTo>
                    <a:pt x="418" y="97"/>
                    <a:pt x="378" y="49"/>
                    <a:pt x="352" y="33"/>
                  </a:cubicBezTo>
                  <a:cubicBezTo>
                    <a:pt x="320" y="14"/>
                    <a:pt x="249" y="4"/>
                    <a:pt x="143" y="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" name="Google Shape;89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Zen Dots"/>
                <a:ea typeface="Zen Dots"/>
                <a:cs typeface="Zen Dots"/>
                <a:sym typeface="Zen Dot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" name="Google Shape;90;p44"/>
          <p:cNvSpPr txBox="1"/>
          <p:nvPr>
            <p:ph idx="1" type="body"/>
          </p:nvPr>
        </p:nvSpPr>
        <p:spPr>
          <a:xfrm>
            <a:off x="720000" y="1063351"/>
            <a:ext cx="770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91" name="Google Shape;91;p44"/>
          <p:cNvGrpSpPr/>
          <p:nvPr/>
        </p:nvGrpSpPr>
        <p:grpSpPr>
          <a:xfrm rot="-7084280">
            <a:off x="-1417747" y="-1119106"/>
            <a:ext cx="2589024" cy="2455084"/>
            <a:chOff x="6461966" y="2307173"/>
            <a:chExt cx="4411002" cy="4182802"/>
          </a:xfrm>
        </p:grpSpPr>
        <p:sp>
          <p:nvSpPr>
            <p:cNvPr id="92" name="Google Shape;92;p44"/>
            <p:cNvSpPr/>
            <p:nvPr/>
          </p:nvSpPr>
          <p:spPr>
            <a:xfrm>
              <a:off x="6461966" y="2307173"/>
              <a:ext cx="4411002" cy="4182802"/>
            </a:xfrm>
            <a:custGeom>
              <a:rect b="b" l="l" r="r" t="t"/>
              <a:pathLst>
                <a:path extrusionOk="0" h="2383" w="2514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44"/>
            <p:cNvSpPr/>
            <p:nvPr/>
          </p:nvSpPr>
          <p:spPr>
            <a:xfrm>
              <a:off x="6617812" y="2513113"/>
              <a:ext cx="4026950" cy="3628985"/>
            </a:xfrm>
            <a:custGeom>
              <a:rect b="b" l="l" r="r" t="t"/>
              <a:pathLst>
                <a:path extrusionOk="0" h="2067" w="2295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44"/>
            <p:cNvSpPr/>
            <p:nvPr/>
          </p:nvSpPr>
          <p:spPr>
            <a:xfrm>
              <a:off x="7719866" y="2766363"/>
              <a:ext cx="918379" cy="904464"/>
            </a:xfrm>
            <a:custGeom>
              <a:rect b="b" l="l" r="r" t="t"/>
              <a:pathLst>
                <a:path extrusionOk="0" h="514" w="524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44"/>
            <p:cNvSpPr/>
            <p:nvPr/>
          </p:nvSpPr>
          <p:spPr>
            <a:xfrm>
              <a:off x="7836751" y="3320172"/>
              <a:ext cx="2504669" cy="2526931"/>
            </a:xfrm>
            <a:custGeom>
              <a:rect b="b" l="l" r="r" t="t"/>
              <a:pathLst>
                <a:path extrusionOk="0" h="1439" w="1428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44"/>
            <p:cNvSpPr/>
            <p:nvPr/>
          </p:nvSpPr>
          <p:spPr>
            <a:xfrm>
              <a:off x="7903542" y="2930557"/>
              <a:ext cx="481454" cy="431360"/>
            </a:xfrm>
            <a:custGeom>
              <a:rect b="b" l="l" r="r" t="t"/>
              <a:pathLst>
                <a:path extrusionOk="0" h="246" w="275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44"/>
            <p:cNvSpPr/>
            <p:nvPr/>
          </p:nvSpPr>
          <p:spPr>
            <a:xfrm>
              <a:off x="8348817" y="3601253"/>
              <a:ext cx="1655866" cy="1438795"/>
            </a:xfrm>
            <a:custGeom>
              <a:rect b="b" l="l" r="r" t="t"/>
              <a:pathLst>
                <a:path extrusionOk="0" h="819" w="943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44"/>
            <p:cNvSpPr/>
            <p:nvPr/>
          </p:nvSpPr>
          <p:spPr>
            <a:xfrm>
              <a:off x="8295941" y="5126318"/>
              <a:ext cx="704091" cy="528763"/>
            </a:xfrm>
            <a:custGeom>
              <a:rect b="b" l="l" r="r" t="t"/>
              <a:pathLst>
                <a:path extrusionOk="0" h="302" w="401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44"/>
            <p:cNvSpPr/>
            <p:nvPr/>
          </p:nvSpPr>
          <p:spPr>
            <a:xfrm>
              <a:off x="8577020" y="4063225"/>
              <a:ext cx="1127100" cy="704090"/>
            </a:xfrm>
            <a:custGeom>
              <a:rect b="b" l="l" r="r" t="t"/>
              <a:pathLst>
                <a:path extrusionOk="0" h="401" w="643">
                  <a:moveTo>
                    <a:pt x="308" y="393"/>
                  </a:moveTo>
                  <a:cubicBezTo>
                    <a:pt x="234" y="393"/>
                    <a:pt x="125" y="338"/>
                    <a:pt x="63" y="302"/>
                  </a:cubicBezTo>
                  <a:cubicBezTo>
                    <a:pt x="8" y="271"/>
                    <a:pt x="0" y="169"/>
                    <a:pt x="32" y="111"/>
                  </a:cubicBezTo>
                  <a:cubicBezTo>
                    <a:pt x="64" y="55"/>
                    <a:pt x="137" y="67"/>
                    <a:pt x="186" y="75"/>
                  </a:cubicBezTo>
                  <a:cubicBezTo>
                    <a:pt x="190" y="76"/>
                    <a:pt x="193" y="76"/>
                    <a:pt x="197" y="77"/>
                  </a:cubicBezTo>
                  <a:cubicBezTo>
                    <a:pt x="242" y="84"/>
                    <a:pt x="338" y="75"/>
                    <a:pt x="395" y="40"/>
                  </a:cubicBezTo>
                  <a:cubicBezTo>
                    <a:pt x="462" y="0"/>
                    <a:pt x="558" y="101"/>
                    <a:pt x="586" y="133"/>
                  </a:cubicBezTo>
                  <a:cubicBezTo>
                    <a:pt x="643" y="199"/>
                    <a:pt x="612" y="259"/>
                    <a:pt x="579" y="305"/>
                  </a:cubicBezTo>
                  <a:cubicBezTo>
                    <a:pt x="543" y="354"/>
                    <a:pt x="444" y="371"/>
                    <a:pt x="365" y="385"/>
                  </a:cubicBezTo>
                  <a:cubicBezTo>
                    <a:pt x="352" y="387"/>
                    <a:pt x="341" y="389"/>
                    <a:pt x="330" y="391"/>
                  </a:cubicBezTo>
                  <a:cubicBezTo>
                    <a:pt x="323" y="392"/>
                    <a:pt x="316" y="393"/>
                    <a:pt x="308" y="393"/>
                  </a:cubicBezTo>
                  <a:close/>
                  <a:moveTo>
                    <a:pt x="121" y="72"/>
                  </a:moveTo>
                  <a:cubicBezTo>
                    <a:pt x="87" y="72"/>
                    <a:pt x="54" y="81"/>
                    <a:pt x="36" y="113"/>
                  </a:cubicBezTo>
                  <a:cubicBezTo>
                    <a:pt x="5" y="169"/>
                    <a:pt x="13" y="269"/>
                    <a:pt x="65" y="299"/>
                  </a:cubicBezTo>
                  <a:cubicBezTo>
                    <a:pt x="133" y="337"/>
                    <a:pt x="258" y="401"/>
                    <a:pt x="329" y="387"/>
                  </a:cubicBezTo>
                  <a:cubicBezTo>
                    <a:pt x="340" y="385"/>
                    <a:pt x="352" y="383"/>
                    <a:pt x="364" y="381"/>
                  </a:cubicBezTo>
                  <a:cubicBezTo>
                    <a:pt x="439" y="368"/>
                    <a:pt x="541" y="350"/>
                    <a:pt x="575" y="303"/>
                  </a:cubicBezTo>
                  <a:cubicBezTo>
                    <a:pt x="624" y="236"/>
                    <a:pt x="627" y="186"/>
                    <a:pt x="583" y="136"/>
                  </a:cubicBezTo>
                  <a:cubicBezTo>
                    <a:pt x="555" y="104"/>
                    <a:pt x="461" y="5"/>
                    <a:pt x="397" y="44"/>
                  </a:cubicBezTo>
                  <a:cubicBezTo>
                    <a:pt x="339" y="79"/>
                    <a:pt x="242" y="88"/>
                    <a:pt x="196" y="81"/>
                  </a:cubicBezTo>
                  <a:cubicBezTo>
                    <a:pt x="193" y="80"/>
                    <a:pt x="189" y="80"/>
                    <a:pt x="185" y="79"/>
                  </a:cubicBezTo>
                  <a:cubicBezTo>
                    <a:pt x="166" y="76"/>
                    <a:pt x="144" y="72"/>
                    <a:pt x="121" y="7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" name="Google Shape;100;p44"/>
          <p:cNvGrpSpPr/>
          <p:nvPr/>
        </p:nvGrpSpPr>
        <p:grpSpPr>
          <a:xfrm rot="10296292">
            <a:off x="1191284" y="-1992159"/>
            <a:ext cx="2589213" cy="2455262"/>
            <a:chOff x="6461966" y="2307173"/>
            <a:chExt cx="4411002" cy="4182802"/>
          </a:xfrm>
        </p:grpSpPr>
        <p:sp>
          <p:nvSpPr>
            <p:cNvPr id="101" name="Google Shape;101;p44"/>
            <p:cNvSpPr/>
            <p:nvPr/>
          </p:nvSpPr>
          <p:spPr>
            <a:xfrm>
              <a:off x="6461966" y="2307173"/>
              <a:ext cx="4411002" cy="4182802"/>
            </a:xfrm>
            <a:custGeom>
              <a:rect b="b" l="l" r="r" t="t"/>
              <a:pathLst>
                <a:path extrusionOk="0" h="2383" w="2514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44"/>
            <p:cNvSpPr/>
            <p:nvPr/>
          </p:nvSpPr>
          <p:spPr>
            <a:xfrm>
              <a:off x="6617812" y="2513113"/>
              <a:ext cx="4026950" cy="3628985"/>
            </a:xfrm>
            <a:custGeom>
              <a:rect b="b" l="l" r="r" t="t"/>
              <a:pathLst>
                <a:path extrusionOk="0" h="2067" w="2295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44"/>
            <p:cNvSpPr/>
            <p:nvPr/>
          </p:nvSpPr>
          <p:spPr>
            <a:xfrm>
              <a:off x="7719866" y="2766363"/>
              <a:ext cx="918379" cy="904464"/>
            </a:xfrm>
            <a:custGeom>
              <a:rect b="b" l="l" r="r" t="t"/>
              <a:pathLst>
                <a:path extrusionOk="0" h="514" w="524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44"/>
            <p:cNvSpPr/>
            <p:nvPr/>
          </p:nvSpPr>
          <p:spPr>
            <a:xfrm>
              <a:off x="7836751" y="3320172"/>
              <a:ext cx="2504669" cy="2526931"/>
            </a:xfrm>
            <a:custGeom>
              <a:rect b="b" l="l" r="r" t="t"/>
              <a:pathLst>
                <a:path extrusionOk="0" h="1439" w="1428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44"/>
            <p:cNvSpPr/>
            <p:nvPr/>
          </p:nvSpPr>
          <p:spPr>
            <a:xfrm>
              <a:off x="7903542" y="2930557"/>
              <a:ext cx="481454" cy="431360"/>
            </a:xfrm>
            <a:custGeom>
              <a:rect b="b" l="l" r="r" t="t"/>
              <a:pathLst>
                <a:path extrusionOk="0" h="246" w="275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44"/>
            <p:cNvSpPr/>
            <p:nvPr/>
          </p:nvSpPr>
          <p:spPr>
            <a:xfrm>
              <a:off x="8348817" y="3601253"/>
              <a:ext cx="1655866" cy="1438795"/>
            </a:xfrm>
            <a:custGeom>
              <a:rect b="b" l="l" r="r" t="t"/>
              <a:pathLst>
                <a:path extrusionOk="0" h="819" w="943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44"/>
            <p:cNvSpPr/>
            <p:nvPr/>
          </p:nvSpPr>
          <p:spPr>
            <a:xfrm>
              <a:off x="8295941" y="5126318"/>
              <a:ext cx="704091" cy="528763"/>
            </a:xfrm>
            <a:custGeom>
              <a:rect b="b" l="l" r="r" t="t"/>
              <a:pathLst>
                <a:path extrusionOk="0" h="302" w="401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44"/>
            <p:cNvSpPr/>
            <p:nvPr/>
          </p:nvSpPr>
          <p:spPr>
            <a:xfrm>
              <a:off x="8577020" y="4063225"/>
              <a:ext cx="1127100" cy="704090"/>
            </a:xfrm>
            <a:custGeom>
              <a:rect b="b" l="l" r="r" t="t"/>
              <a:pathLst>
                <a:path extrusionOk="0" h="401" w="643">
                  <a:moveTo>
                    <a:pt x="308" y="393"/>
                  </a:moveTo>
                  <a:cubicBezTo>
                    <a:pt x="234" y="393"/>
                    <a:pt x="125" y="338"/>
                    <a:pt x="63" y="302"/>
                  </a:cubicBezTo>
                  <a:cubicBezTo>
                    <a:pt x="8" y="271"/>
                    <a:pt x="0" y="169"/>
                    <a:pt x="32" y="111"/>
                  </a:cubicBezTo>
                  <a:cubicBezTo>
                    <a:pt x="64" y="55"/>
                    <a:pt x="137" y="67"/>
                    <a:pt x="186" y="75"/>
                  </a:cubicBezTo>
                  <a:cubicBezTo>
                    <a:pt x="190" y="76"/>
                    <a:pt x="193" y="76"/>
                    <a:pt x="197" y="77"/>
                  </a:cubicBezTo>
                  <a:cubicBezTo>
                    <a:pt x="242" y="84"/>
                    <a:pt x="338" y="75"/>
                    <a:pt x="395" y="40"/>
                  </a:cubicBezTo>
                  <a:cubicBezTo>
                    <a:pt x="462" y="0"/>
                    <a:pt x="558" y="101"/>
                    <a:pt x="586" y="133"/>
                  </a:cubicBezTo>
                  <a:cubicBezTo>
                    <a:pt x="643" y="199"/>
                    <a:pt x="612" y="259"/>
                    <a:pt x="579" y="305"/>
                  </a:cubicBezTo>
                  <a:cubicBezTo>
                    <a:pt x="543" y="354"/>
                    <a:pt x="444" y="371"/>
                    <a:pt x="365" y="385"/>
                  </a:cubicBezTo>
                  <a:cubicBezTo>
                    <a:pt x="352" y="387"/>
                    <a:pt x="341" y="389"/>
                    <a:pt x="330" y="391"/>
                  </a:cubicBezTo>
                  <a:cubicBezTo>
                    <a:pt x="323" y="392"/>
                    <a:pt x="316" y="393"/>
                    <a:pt x="308" y="393"/>
                  </a:cubicBezTo>
                  <a:close/>
                  <a:moveTo>
                    <a:pt x="121" y="72"/>
                  </a:moveTo>
                  <a:cubicBezTo>
                    <a:pt x="87" y="72"/>
                    <a:pt x="54" y="81"/>
                    <a:pt x="36" y="113"/>
                  </a:cubicBezTo>
                  <a:cubicBezTo>
                    <a:pt x="5" y="169"/>
                    <a:pt x="13" y="269"/>
                    <a:pt x="65" y="299"/>
                  </a:cubicBezTo>
                  <a:cubicBezTo>
                    <a:pt x="133" y="337"/>
                    <a:pt x="258" y="401"/>
                    <a:pt x="329" y="387"/>
                  </a:cubicBezTo>
                  <a:cubicBezTo>
                    <a:pt x="340" y="385"/>
                    <a:pt x="352" y="383"/>
                    <a:pt x="364" y="381"/>
                  </a:cubicBezTo>
                  <a:cubicBezTo>
                    <a:pt x="439" y="368"/>
                    <a:pt x="541" y="350"/>
                    <a:pt x="575" y="303"/>
                  </a:cubicBezTo>
                  <a:cubicBezTo>
                    <a:pt x="624" y="236"/>
                    <a:pt x="627" y="186"/>
                    <a:pt x="583" y="136"/>
                  </a:cubicBezTo>
                  <a:cubicBezTo>
                    <a:pt x="555" y="104"/>
                    <a:pt x="461" y="5"/>
                    <a:pt x="397" y="44"/>
                  </a:cubicBezTo>
                  <a:cubicBezTo>
                    <a:pt x="339" y="79"/>
                    <a:pt x="242" y="88"/>
                    <a:pt x="196" y="81"/>
                  </a:cubicBezTo>
                  <a:cubicBezTo>
                    <a:pt x="193" y="80"/>
                    <a:pt x="189" y="80"/>
                    <a:pt x="185" y="79"/>
                  </a:cubicBezTo>
                  <a:cubicBezTo>
                    <a:pt x="166" y="76"/>
                    <a:pt x="144" y="72"/>
                    <a:pt x="121" y="7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9" name="Google Shape;109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849826">
            <a:off x="7153084" y="4532223"/>
            <a:ext cx="842582" cy="88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8468218">
            <a:off x="8661998" y="3979267"/>
            <a:ext cx="771427" cy="60955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65"/>
          <p:cNvSpPr/>
          <p:nvPr>
            <p:ph idx="2" type="pic"/>
          </p:nvPr>
        </p:nvSpPr>
        <p:spPr>
          <a:xfrm>
            <a:off x="-57725" y="-57725"/>
            <a:ext cx="9265200" cy="5201100"/>
          </a:xfrm>
          <a:prstGeom prst="rect">
            <a:avLst/>
          </a:prstGeom>
          <a:noFill/>
          <a:ln>
            <a:noFill/>
          </a:ln>
        </p:spPr>
      </p:sp>
      <p:sp>
        <p:nvSpPr>
          <p:cNvPr id="918" name="Google Shape;918;p65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919" name="Google Shape;919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5"/>
        </a:solid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3" name="Google Shape;923;p67"/>
          <p:cNvGrpSpPr/>
          <p:nvPr/>
        </p:nvGrpSpPr>
        <p:grpSpPr>
          <a:xfrm>
            <a:off x="-1853247" y="-1662783"/>
            <a:ext cx="12631785" cy="8791552"/>
            <a:chOff x="-1853247" y="-1662783"/>
            <a:chExt cx="12631785" cy="8791552"/>
          </a:xfrm>
        </p:grpSpPr>
        <p:grpSp>
          <p:nvGrpSpPr>
            <p:cNvPr id="924" name="Google Shape;924;p67"/>
            <p:cNvGrpSpPr/>
            <p:nvPr/>
          </p:nvGrpSpPr>
          <p:grpSpPr>
            <a:xfrm rot="-5400000">
              <a:off x="6853020" y="-1873892"/>
              <a:ext cx="3714410" cy="4136628"/>
              <a:chOff x="6452694" y="2612509"/>
              <a:chExt cx="3714410" cy="4136628"/>
            </a:xfrm>
          </p:grpSpPr>
          <p:sp>
            <p:nvSpPr>
              <p:cNvPr id="925" name="Google Shape;925;p67"/>
              <p:cNvSpPr/>
              <p:nvPr/>
            </p:nvSpPr>
            <p:spPr>
              <a:xfrm rot="-3153882">
                <a:off x="8323793" y="2921831"/>
                <a:ext cx="1427693" cy="1313327"/>
              </a:xfrm>
              <a:custGeom>
                <a:rect b="b" l="l" r="r" t="t"/>
                <a:pathLst>
                  <a:path extrusionOk="0" h="1091" w="1189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6" name="Google Shape;926;p67"/>
              <p:cNvSpPr/>
              <p:nvPr/>
            </p:nvSpPr>
            <p:spPr>
              <a:xfrm rot="-3153878">
                <a:off x="8543966" y="3095589"/>
                <a:ext cx="893976" cy="846324"/>
              </a:xfrm>
              <a:custGeom>
                <a:rect b="b" l="l" r="r" t="t"/>
                <a:pathLst>
                  <a:path extrusionOk="0" h="705" w="744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" name="Google Shape;927;p67"/>
              <p:cNvSpPr/>
              <p:nvPr/>
            </p:nvSpPr>
            <p:spPr>
              <a:xfrm rot="-3153878">
                <a:off x="8819601" y="3475568"/>
                <a:ext cx="320230" cy="316418"/>
              </a:xfrm>
              <a:custGeom>
                <a:rect b="b" l="l" r="r" t="t"/>
                <a:pathLst>
                  <a:path extrusionOk="0" h="264" w="265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8" name="Google Shape;928;p67"/>
              <p:cNvSpPr/>
              <p:nvPr/>
            </p:nvSpPr>
            <p:spPr>
              <a:xfrm rot="-3153878">
                <a:off x="6968935" y="3574233"/>
                <a:ext cx="2681928" cy="2624752"/>
              </a:xfrm>
              <a:custGeom>
                <a:rect b="b" l="l" r="r" t="t"/>
                <a:pathLst>
                  <a:path extrusionOk="0" h="2183" w="2232">
                    <a:moveTo>
                      <a:pt x="1757" y="2149"/>
                    </a:moveTo>
                    <a:cubicBezTo>
                      <a:pt x="1722" y="2149"/>
                      <a:pt x="1689" y="2143"/>
                      <a:pt x="1661" y="2130"/>
                    </a:cubicBezTo>
                    <a:cubicBezTo>
                      <a:pt x="1543" y="2071"/>
                      <a:pt x="1444" y="2029"/>
                      <a:pt x="1350" y="1996"/>
                    </a:cubicBezTo>
                    <a:cubicBezTo>
                      <a:pt x="1328" y="1989"/>
                      <a:pt x="1228" y="1969"/>
                      <a:pt x="1102" y="1943"/>
                    </a:cubicBezTo>
                    <a:cubicBezTo>
                      <a:pt x="1020" y="1927"/>
                      <a:pt x="928" y="1909"/>
                      <a:pt x="838" y="1890"/>
                    </a:cubicBezTo>
                    <a:cubicBezTo>
                      <a:pt x="653" y="1851"/>
                      <a:pt x="503" y="1742"/>
                      <a:pt x="422" y="1683"/>
                    </a:cubicBezTo>
                    <a:cubicBezTo>
                      <a:pt x="399" y="1666"/>
                      <a:pt x="381" y="1653"/>
                      <a:pt x="369" y="1646"/>
                    </a:cubicBezTo>
                    <a:cubicBezTo>
                      <a:pt x="304" y="1609"/>
                      <a:pt x="179" y="1198"/>
                      <a:pt x="100" y="837"/>
                    </a:cubicBezTo>
                    <a:cubicBezTo>
                      <a:pt x="23" y="484"/>
                      <a:pt x="0" y="239"/>
                      <a:pt x="40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104" y="95"/>
                      <a:pt x="282" y="35"/>
                      <a:pt x="420" y="16"/>
                    </a:cubicBezTo>
                    <a:cubicBezTo>
                      <a:pt x="542" y="0"/>
                      <a:pt x="640" y="13"/>
                      <a:pt x="689" y="52"/>
                    </a:cubicBezTo>
                    <a:cubicBezTo>
                      <a:pt x="821" y="158"/>
                      <a:pt x="920" y="360"/>
                      <a:pt x="938" y="399"/>
                    </a:cubicBezTo>
                    <a:cubicBezTo>
                      <a:pt x="981" y="491"/>
                      <a:pt x="1054" y="604"/>
                      <a:pt x="1154" y="734"/>
                    </a:cubicBezTo>
                    <a:cubicBezTo>
                      <a:pt x="1186" y="776"/>
                      <a:pt x="1241" y="806"/>
                      <a:pt x="1297" y="811"/>
                    </a:cubicBezTo>
                    <a:cubicBezTo>
                      <a:pt x="1336" y="815"/>
                      <a:pt x="1369" y="806"/>
                      <a:pt x="1391" y="786"/>
                    </a:cubicBezTo>
                    <a:cubicBezTo>
                      <a:pt x="1397" y="780"/>
                      <a:pt x="1397" y="780"/>
                      <a:pt x="1397" y="780"/>
                    </a:cubicBezTo>
                    <a:cubicBezTo>
                      <a:pt x="1451" y="733"/>
                      <a:pt x="1516" y="673"/>
                      <a:pt x="1585" y="675"/>
                    </a:cubicBezTo>
                    <a:cubicBezTo>
                      <a:pt x="1708" y="679"/>
                      <a:pt x="1781" y="778"/>
                      <a:pt x="1797" y="813"/>
                    </a:cubicBezTo>
                    <a:cubicBezTo>
                      <a:pt x="1814" y="850"/>
                      <a:pt x="1797" y="1031"/>
                      <a:pt x="1718" y="1078"/>
                    </a:cubicBezTo>
                    <a:cubicBezTo>
                      <a:pt x="1680" y="1100"/>
                      <a:pt x="1623" y="1104"/>
                      <a:pt x="1572" y="1108"/>
                    </a:cubicBezTo>
                    <a:cubicBezTo>
                      <a:pt x="1517" y="1112"/>
                      <a:pt x="1464" y="1116"/>
                      <a:pt x="1450" y="1143"/>
                    </a:cubicBezTo>
                    <a:cubicBezTo>
                      <a:pt x="1419" y="1200"/>
                      <a:pt x="1394" y="1329"/>
                      <a:pt x="1471" y="1384"/>
                    </a:cubicBezTo>
                    <a:cubicBezTo>
                      <a:pt x="1483" y="1392"/>
                      <a:pt x="1495" y="1401"/>
                      <a:pt x="1508" y="1411"/>
                    </a:cubicBezTo>
                    <a:cubicBezTo>
                      <a:pt x="1591" y="1471"/>
                      <a:pt x="1704" y="1553"/>
                      <a:pt x="1788" y="1583"/>
                    </a:cubicBezTo>
                    <a:cubicBezTo>
                      <a:pt x="1829" y="1598"/>
                      <a:pt x="1886" y="1604"/>
                      <a:pt x="1946" y="1611"/>
                    </a:cubicBezTo>
                    <a:cubicBezTo>
                      <a:pt x="2060" y="1625"/>
                      <a:pt x="2178" y="1638"/>
                      <a:pt x="2199" y="1710"/>
                    </a:cubicBezTo>
                    <a:cubicBezTo>
                      <a:pt x="2232" y="1818"/>
                      <a:pt x="2207" y="1965"/>
                      <a:pt x="2096" y="2036"/>
                    </a:cubicBezTo>
                    <a:cubicBezTo>
                      <a:pt x="2015" y="2087"/>
                      <a:pt x="1872" y="2149"/>
                      <a:pt x="1757" y="2149"/>
                    </a:cubicBezTo>
                    <a:close/>
                    <a:moveTo>
                      <a:pt x="518" y="13"/>
                    </a:moveTo>
                    <a:cubicBezTo>
                      <a:pt x="488" y="13"/>
                      <a:pt x="455" y="16"/>
                      <a:pt x="421" y="20"/>
                    </a:cubicBezTo>
                    <a:cubicBezTo>
                      <a:pt x="253" y="43"/>
                      <a:pt x="98" y="111"/>
                      <a:pt x="44" y="186"/>
                    </a:cubicBezTo>
                    <a:cubicBezTo>
                      <a:pt x="4" y="241"/>
                      <a:pt x="27" y="484"/>
                      <a:pt x="104" y="836"/>
                    </a:cubicBezTo>
                    <a:cubicBezTo>
                      <a:pt x="183" y="1196"/>
                      <a:pt x="307" y="1606"/>
                      <a:pt x="371" y="1643"/>
                    </a:cubicBezTo>
                    <a:cubicBezTo>
                      <a:pt x="383" y="1650"/>
                      <a:pt x="401" y="1663"/>
                      <a:pt x="424" y="1679"/>
                    </a:cubicBezTo>
                    <a:cubicBezTo>
                      <a:pt x="505" y="1738"/>
                      <a:pt x="655" y="1847"/>
                      <a:pt x="839" y="1886"/>
                    </a:cubicBezTo>
                    <a:cubicBezTo>
                      <a:pt x="929" y="1905"/>
                      <a:pt x="1021" y="1923"/>
                      <a:pt x="1102" y="1939"/>
                    </a:cubicBezTo>
                    <a:cubicBezTo>
                      <a:pt x="1229" y="1965"/>
                      <a:pt x="1329" y="1985"/>
                      <a:pt x="1351" y="1992"/>
                    </a:cubicBezTo>
                    <a:cubicBezTo>
                      <a:pt x="1446" y="2025"/>
                      <a:pt x="1545" y="2068"/>
                      <a:pt x="1663" y="2126"/>
                    </a:cubicBezTo>
                    <a:cubicBezTo>
                      <a:pt x="1780" y="2183"/>
                      <a:pt x="1989" y="2099"/>
                      <a:pt x="2094" y="2032"/>
                    </a:cubicBezTo>
                    <a:cubicBezTo>
                      <a:pt x="2203" y="1962"/>
                      <a:pt x="2227" y="1818"/>
                      <a:pt x="2195" y="1711"/>
                    </a:cubicBezTo>
                    <a:cubicBezTo>
                      <a:pt x="2174" y="1642"/>
                      <a:pt x="2058" y="1628"/>
                      <a:pt x="1946" y="1616"/>
                    </a:cubicBezTo>
                    <a:cubicBezTo>
                      <a:pt x="1885" y="1609"/>
                      <a:pt x="1828" y="1602"/>
                      <a:pt x="1787" y="1587"/>
                    </a:cubicBezTo>
                    <a:cubicBezTo>
                      <a:pt x="1702" y="1556"/>
                      <a:pt x="1588" y="1474"/>
                      <a:pt x="1506" y="1414"/>
                    </a:cubicBezTo>
                    <a:cubicBezTo>
                      <a:pt x="1493" y="1405"/>
                      <a:pt x="1480" y="1396"/>
                      <a:pt x="1469" y="1388"/>
                    </a:cubicBezTo>
                    <a:cubicBezTo>
                      <a:pt x="1385" y="1328"/>
                      <a:pt x="1418" y="1193"/>
                      <a:pt x="1446" y="1141"/>
                    </a:cubicBezTo>
                    <a:cubicBezTo>
                      <a:pt x="1462" y="1112"/>
                      <a:pt x="1513" y="1108"/>
                      <a:pt x="1572" y="1104"/>
                    </a:cubicBezTo>
                    <a:cubicBezTo>
                      <a:pt x="1622" y="1100"/>
                      <a:pt x="1679" y="1096"/>
                      <a:pt x="1716" y="1074"/>
                    </a:cubicBezTo>
                    <a:cubicBezTo>
                      <a:pt x="1794" y="1028"/>
                      <a:pt x="1810" y="851"/>
                      <a:pt x="1793" y="815"/>
                    </a:cubicBezTo>
                    <a:cubicBezTo>
                      <a:pt x="1777" y="781"/>
                      <a:pt x="1706" y="683"/>
                      <a:pt x="1584" y="679"/>
                    </a:cubicBezTo>
                    <a:cubicBezTo>
                      <a:pt x="1583" y="679"/>
                      <a:pt x="1582" y="679"/>
                      <a:pt x="1581" y="679"/>
                    </a:cubicBezTo>
                    <a:cubicBezTo>
                      <a:pt x="1516" y="679"/>
                      <a:pt x="1452" y="737"/>
                      <a:pt x="1400" y="784"/>
                    </a:cubicBezTo>
                    <a:cubicBezTo>
                      <a:pt x="1394" y="789"/>
                      <a:pt x="1394" y="789"/>
                      <a:pt x="1394" y="789"/>
                    </a:cubicBezTo>
                    <a:cubicBezTo>
                      <a:pt x="1371" y="810"/>
                      <a:pt x="1337" y="819"/>
                      <a:pt x="1296" y="815"/>
                    </a:cubicBezTo>
                    <a:cubicBezTo>
                      <a:pt x="1239" y="810"/>
                      <a:pt x="1183" y="780"/>
                      <a:pt x="1150" y="737"/>
                    </a:cubicBezTo>
                    <a:cubicBezTo>
                      <a:pt x="1050" y="606"/>
                      <a:pt x="978" y="493"/>
                      <a:pt x="934" y="401"/>
                    </a:cubicBezTo>
                    <a:cubicBezTo>
                      <a:pt x="916" y="362"/>
                      <a:pt x="817" y="161"/>
                      <a:pt x="686" y="55"/>
                    </a:cubicBezTo>
                    <a:cubicBezTo>
                      <a:pt x="652" y="27"/>
                      <a:pt x="593" y="13"/>
                      <a:pt x="518" y="13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9" name="Google Shape;929;p67"/>
              <p:cNvSpPr/>
              <p:nvPr/>
            </p:nvSpPr>
            <p:spPr>
              <a:xfrm rot="-3153880">
                <a:off x="8321314" y="4203185"/>
                <a:ext cx="276390" cy="251610"/>
              </a:xfrm>
              <a:custGeom>
                <a:rect b="b" l="l" r="r" t="t"/>
                <a:pathLst>
                  <a:path extrusionOk="0" h="208" w="230">
                    <a:moveTo>
                      <a:pt x="112" y="208"/>
                    </a:moveTo>
                    <a:cubicBezTo>
                      <a:pt x="107" y="208"/>
                      <a:pt x="102" y="208"/>
                      <a:pt x="97" y="207"/>
                    </a:cubicBezTo>
                    <a:cubicBezTo>
                      <a:pt x="67" y="204"/>
                      <a:pt x="37" y="184"/>
                      <a:pt x="18" y="157"/>
                    </a:cubicBezTo>
                    <a:cubicBezTo>
                      <a:pt x="5" y="137"/>
                      <a:pt x="0" y="115"/>
                      <a:pt x="5" y="97"/>
                    </a:cubicBezTo>
                    <a:cubicBezTo>
                      <a:pt x="17" y="54"/>
                      <a:pt x="51" y="28"/>
                      <a:pt x="121" y="7"/>
                    </a:cubicBezTo>
                    <a:cubicBezTo>
                      <a:pt x="144" y="0"/>
                      <a:pt x="167" y="4"/>
                      <a:pt x="185" y="18"/>
                    </a:cubicBezTo>
                    <a:cubicBezTo>
                      <a:pt x="216" y="41"/>
                      <a:pt x="230" y="86"/>
                      <a:pt x="230" y="120"/>
                    </a:cubicBezTo>
                    <a:cubicBezTo>
                      <a:pt x="230" y="141"/>
                      <a:pt x="221" y="160"/>
                      <a:pt x="204" y="176"/>
                    </a:cubicBezTo>
                    <a:cubicBezTo>
                      <a:pt x="181" y="196"/>
                      <a:pt x="146" y="208"/>
                      <a:pt x="112" y="208"/>
                    </a:cubicBezTo>
                    <a:close/>
                    <a:moveTo>
                      <a:pt x="143" y="8"/>
                    </a:moveTo>
                    <a:cubicBezTo>
                      <a:pt x="137" y="8"/>
                      <a:pt x="129" y="9"/>
                      <a:pt x="122" y="11"/>
                    </a:cubicBezTo>
                    <a:cubicBezTo>
                      <a:pt x="54" y="31"/>
                      <a:pt x="20" y="57"/>
                      <a:pt x="9" y="98"/>
                    </a:cubicBezTo>
                    <a:cubicBezTo>
                      <a:pt x="4" y="115"/>
                      <a:pt x="9" y="135"/>
                      <a:pt x="22" y="154"/>
                    </a:cubicBezTo>
                    <a:cubicBezTo>
                      <a:pt x="40" y="181"/>
                      <a:pt x="69" y="200"/>
                      <a:pt x="98" y="203"/>
                    </a:cubicBezTo>
                    <a:cubicBezTo>
                      <a:pt x="134" y="208"/>
                      <a:pt x="175" y="195"/>
                      <a:pt x="201" y="173"/>
                    </a:cubicBezTo>
                    <a:cubicBezTo>
                      <a:pt x="217" y="158"/>
                      <a:pt x="226" y="140"/>
                      <a:pt x="226" y="120"/>
                    </a:cubicBezTo>
                    <a:cubicBezTo>
                      <a:pt x="226" y="87"/>
                      <a:pt x="213" y="44"/>
                      <a:pt x="183" y="21"/>
                    </a:cubicBezTo>
                    <a:cubicBezTo>
                      <a:pt x="171" y="12"/>
                      <a:pt x="158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0" name="Google Shape;930;p67"/>
              <p:cNvSpPr/>
              <p:nvPr/>
            </p:nvSpPr>
            <p:spPr>
              <a:xfrm rot="-3153881">
                <a:off x="9059897" y="4564360"/>
                <a:ext cx="756735" cy="590902"/>
              </a:xfrm>
              <a:custGeom>
                <a:rect b="b" l="l" r="r" t="t"/>
                <a:pathLst>
                  <a:path extrusionOk="0" h="491" w="631">
                    <a:moveTo>
                      <a:pt x="395" y="458"/>
                    </a:moveTo>
                    <a:cubicBezTo>
                      <a:pt x="376" y="458"/>
                      <a:pt x="357" y="453"/>
                      <a:pt x="339" y="443"/>
                    </a:cubicBezTo>
                    <a:cubicBezTo>
                      <a:pt x="256" y="396"/>
                      <a:pt x="73" y="283"/>
                      <a:pt x="35" y="233"/>
                    </a:cubicBezTo>
                    <a:cubicBezTo>
                      <a:pt x="9" y="198"/>
                      <a:pt x="0" y="103"/>
                      <a:pt x="28" y="45"/>
                    </a:cubicBezTo>
                    <a:cubicBezTo>
                      <a:pt x="40" y="18"/>
                      <a:pt x="60" y="3"/>
                      <a:pt x="83" y="2"/>
                    </a:cubicBezTo>
                    <a:cubicBezTo>
                      <a:pt x="136" y="0"/>
                      <a:pt x="198" y="40"/>
                      <a:pt x="252" y="75"/>
                    </a:cubicBezTo>
                    <a:cubicBezTo>
                      <a:pt x="282" y="94"/>
                      <a:pt x="311" y="113"/>
                      <a:pt x="334" y="121"/>
                    </a:cubicBezTo>
                    <a:cubicBezTo>
                      <a:pt x="400" y="146"/>
                      <a:pt x="506" y="152"/>
                      <a:pt x="570" y="155"/>
                    </a:cubicBezTo>
                    <a:cubicBezTo>
                      <a:pt x="580" y="156"/>
                      <a:pt x="580" y="156"/>
                      <a:pt x="580" y="156"/>
                    </a:cubicBezTo>
                    <a:cubicBezTo>
                      <a:pt x="596" y="157"/>
                      <a:pt x="607" y="166"/>
                      <a:pt x="614" y="182"/>
                    </a:cubicBezTo>
                    <a:cubicBezTo>
                      <a:pt x="631" y="224"/>
                      <a:pt x="615" y="307"/>
                      <a:pt x="582" y="345"/>
                    </a:cubicBezTo>
                    <a:cubicBezTo>
                      <a:pt x="549" y="383"/>
                      <a:pt x="473" y="458"/>
                      <a:pt x="395" y="458"/>
                    </a:cubicBezTo>
                    <a:close/>
                    <a:moveTo>
                      <a:pt x="87" y="6"/>
                    </a:moveTo>
                    <a:cubicBezTo>
                      <a:pt x="86" y="6"/>
                      <a:pt x="85" y="6"/>
                      <a:pt x="83" y="7"/>
                    </a:cubicBezTo>
                    <a:cubicBezTo>
                      <a:pt x="61" y="7"/>
                      <a:pt x="43" y="21"/>
                      <a:pt x="31" y="47"/>
                    </a:cubicBezTo>
                    <a:cubicBezTo>
                      <a:pt x="5" y="102"/>
                      <a:pt x="14" y="197"/>
                      <a:pt x="39" y="230"/>
                    </a:cubicBezTo>
                    <a:cubicBezTo>
                      <a:pt x="76" y="280"/>
                      <a:pt x="259" y="392"/>
                      <a:pt x="341" y="439"/>
                    </a:cubicBezTo>
                    <a:cubicBezTo>
                      <a:pt x="433" y="491"/>
                      <a:pt x="538" y="388"/>
                      <a:pt x="579" y="342"/>
                    </a:cubicBezTo>
                    <a:cubicBezTo>
                      <a:pt x="611" y="305"/>
                      <a:pt x="627" y="224"/>
                      <a:pt x="610" y="184"/>
                    </a:cubicBezTo>
                    <a:cubicBezTo>
                      <a:pt x="604" y="169"/>
                      <a:pt x="594" y="161"/>
                      <a:pt x="580" y="160"/>
                    </a:cubicBezTo>
                    <a:cubicBezTo>
                      <a:pt x="570" y="160"/>
                      <a:pt x="570" y="160"/>
                      <a:pt x="570" y="160"/>
                    </a:cubicBezTo>
                    <a:cubicBezTo>
                      <a:pt x="506" y="156"/>
                      <a:pt x="399" y="150"/>
                      <a:pt x="333" y="125"/>
                    </a:cubicBezTo>
                    <a:cubicBezTo>
                      <a:pt x="309" y="116"/>
                      <a:pt x="280" y="98"/>
                      <a:pt x="250" y="78"/>
                    </a:cubicBezTo>
                    <a:cubicBezTo>
                      <a:pt x="198" y="45"/>
                      <a:pt x="138" y="6"/>
                      <a:pt x="87" y="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1" name="Google Shape;931;p67"/>
              <p:cNvSpPr/>
              <p:nvPr/>
            </p:nvSpPr>
            <p:spPr>
              <a:xfrm rot="-3153883">
                <a:off x="7232204" y="4160970"/>
                <a:ext cx="1385758" cy="1942353"/>
              </a:xfrm>
              <a:custGeom>
                <a:rect b="b" l="l" r="r" t="t"/>
                <a:pathLst>
                  <a:path extrusionOk="0" h="1615" w="1154">
                    <a:moveTo>
                      <a:pt x="838" y="1607"/>
                    </a:moveTo>
                    <a:cubicBezTo>
                      <a:pt x="799" y="1607"/>
                      <a:pt x="760" y="1598"/>
                      <a:pt x="722" y="1581"/>
                    </a:cubicBezTo>
                    <a:cubicBezTo>
                      <a:pt x="555" y="1501"/>
                      <a:pt x="192" y="1237"/>
                      <a:pt x="153" y="1155"/>
                    </a:cubicBezTo>
                    <a:cubicBezTo>
                      <a:pt x="116" y="1079"/>
                      <a:pt x="56" y="680"/>
                      <a:pt x="31" y="509"/>
                    </a:cubicBezTo>
                    <a:cubicBezTo>
                      <a:pt x="28" y="489"/>
                      <a:pt x="25" y="473"/>
                      <a:pt x="23" y="461"/>
                    </a:cubicBezTo>
                    <a:cubicBezTo>
                      <a:pt x="0" y="309"/>
                      <a:pt x="9" y="72"/>
                      <a:pt x="128" y="41"/>
                    </a:cubicBezTo>
                    <a:cubicBezTo>
                      <a:pt x="287" y="0"/>
                      <a:pt x="477" y="16"/>
                      <a:pt x="544" y="146"/>
                    </a:cubicBezTo>
                    <a:cubicBezTo>
                      <a:pt x="591" y="237"/>
                      <a:pt x="667" y="366"/>
                      <a:pt x="712" y="444"/>
                    </a:cubicBezTo>
                    <a:cubicBezTo>
                      <a:pt x="728" y="470"/>
                      <a:pt x="740" y="491"/>
                      <a:pt x="747" y="504"/>
                    </a:cubicBezTo>
                    <a:cubicBezTo>
                      <a:pt x="795" y="589"/>
                      <a:pt x="937" y="715"/>
                      <a:pt x="1020" y="757"/>
                    </a:cubicBezTo>
                    <a:cubicBezTo>
                      <a:pt x="1104" y="802"/>
                      <a:pt x="1154" y="983"/>
                      <a:pt x="1128" y="1081"/>
                    </a:cubicBezTo>
                    <a:cubicBezTo>
                      <a:pt x="1103" y="1172"/>
                      <a:pt x="1058" y="1341"/>
                      <a:pt x="1054" y="1446"/>
                    </a:cubicBezTo>
                    <a:cubicBezTo>
                      <a:pt x="1052" y="1492"/>
                      <a:pt x="1019" y="1540"/>
                      <a:pt x="967" y="1572"/>
                    </a:cubicBezTo>
                    <a:cubicBezTo>
                      <a:pt x="928" y="1595"/>
                      <a:pt x="883" y="1607"/>
                      <a:pt x="838" y="1607"/>
                    </a:cubicBezTo>
                    <a:close/>
                    <a:moveTo>
                      <a:pt x="129" y="43"/>
                    </a:moveTo>
                    <a:cubicBezTo>
                      <a:pt x="129" y="45"/>
                      <a:pt x="129" y="45"/>
                      <a:pt x="129" y="45"/>
                    </a:cubicBezTo>
                    <a:cubicBezTo>
                      <a:pt x="13" y="76"/>
                      <a:pt x="5" y="310"/>
                      <a:pt x="28" y="460"/>
                    </a:cubicBezTo>
                    <a:cubicBezTo>
                      <a:pt x="29" y="472"/>
                      <a:pt x="32" y="489"/>
                      <a:pt x="35" y="509"/>
                    </a:cubicBezTo>
                    <a:cubicBezTo>
                      <a:pt x="61" y="679"/>
                      <a:pt x="121" y="1078"/>
                      <a:pt x="157" y="1153"/>
                    </a:cubicBezTo>
                    <a:cubicBezTo>
                      <a:pt x="196" y="1235"/>
                      <a:pt x="557" y="1497"/>
                      <a:pt x="724" y="1577"/>
                    </a:cubicBezTo>
                    <a:cubicBezTo>
                      <a:pt x="803" y="1615"/>
                      <a:pt x="893" y="1611"/>
                      <a:pt x="965" y="1568"/>
                    </a:cubicBezTo>
                    <a:cubicBezTo>
                      <a:pt x="1016" y="1537"/>
                      <a:pt x="1048" y="1491"/>
                      <a:pt x="1050" y="1446"/>
                    </a:cubicBezTo>
                    <a:cubicBezTo>
                      <a:pt x="1053" y="1340"/>
                      <a:pt x="1099" y="1171"/>
                      <a:pt x="1124" y="1080"/>
                    </a:cubicBezTo>
                    <a:cubicBezTo>
                      <a:pt x="1150" y="983"/>
                      <a:pt x="1101" y="805"/>
                      <a:pt x="1018" y="761"/>
                    </a:cubicBezTo>
                    <a:cubicBezTo>
                      <a:pt x="935" y="718"/>
                      <a:pt x="792" y="592"/>
                      <a:pt x="744" y="506"/>
                    </a:cubicBezTo>
                    <a:cubicBezTo>
                      <a:pt x="737" y="493"/>
                      <a:pt x="724" y="472"/>
                      <a:pt x="709" y="446"/>
                    </a:cubicBezTo>
                    <a:cubicBezTo>
                      <a:pt x="663" y="368"/>
                      <a:pt x="587" y="239"/>
                      <a:pt x="541" y="147"/>
                    </a:cubicBezTo>
                    <a:cubicBezTo>
                      <a:pt x="475" y="20"/>
                      <a:pt x="287" y="4"/>
                      <a:pt x="129" y="45"/>
                    </a:cubicBezTo>
                    <a:lnTo>
                      <a:pt x="129" y="43"/>
                    </a:ln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" name="Google Shape;932;p67"/>
              <p:cNvSpPr/>
              <p:nvPr/>
            </p:nvSpPr>
            <p:spPr>
              <a:xfrm rot="-3153878">
                <a:off x="7428695" y="4433917"/>
                <a:ext cx="913039" cy="1441039"/>
              </a:xfrm>
              <a:custGeom>
                <a:rect b="b" l="l" r="r" t="t"/>
                <a:pathLst>
                  <a:path extrusionOk="0" h="1199" w="759">
                    <a:moveTo>
                      <a:pt x="589" y="1199"/>
                    </a:moveTo>
                    <a:cubicBezTo>
                      <a:pt x="522" y="1199"/>
                      <a:pt x="413" y="1109"/>
                      <a:pt x="324" y="1035"/>
                    </a:cubicBezTo>
                    <a:cubicBezTo>
                      <a:pt x="275" y="995"/>
                      <a:pt x="233" y="960"/>
                      <a:pt x="205" y="945"/>
                    </a:cubicBezTo>
                    <a:cubicBezTo>
                      <a:pt x="117" y="897"/>
                      <a:pt x="38" y="709"/>
                      <a:pt x="30" y="585"/>
                    </a:cubicBezTo>
                    <a:cubicBezTo>
                      <a:pt x="29" y="568"/>
                      <a:pt x="29" y="568"/>
                      <a:pt x="29" y="568"/>
                    </a:cubicBezTo>
                    <a:cubicBezTo>
                      <a:pt x="20" y="424"/>
                      <a:pt x="0" y="87"/>
                      <a:pt x="57" y="33"/>
                    </a:cubicBezTo>
                    <a:cubicBezTo>
                      <a:pt x="81" y="11"/>
                      <a:pt x="120" y="0"/>
                      <a:pt x="164" y="5"/>
                    </a:cubicBezTo>
                    <a:cubicBezTo>
                      <a:pt x="228" y="12"/>
                      <a:pt x="290" y="48"/>
                      <a:pt x="326" y="100"/>
                    </a:cubicBezTo>
                    <a:cubicBezTo>
                      <a:pt x="353" y="140"/>
                      <a:pt x="375" y="197"/>
                      <a:pt x="397" y="257"/>
                    </a:cubicBezTo>
                    <a:cubicBezTo>
                      <a:pt x="428" y="339"/>
                      <a:pt x="460" y="425"/>
                      <a:pt x="510" y="461"/>
                    </a:cubicBezTo>
                    <a:cubicBezTo>
                      <a:pt x="523" y="471"/>
                      <a:pt x="538" y="481"/>
                      <a:pt x="554" y="492"/>
                    </a:cubicBezTo>
                    <a:cubicBezTo>
                      <a:pt x="640" y="550"/>
                      <a:pt x="759" y="630"/>
                      <a:pt x="743" y="762"/>
                    </a:cubicBezTo>
                    <a:cubicBezTo>
                      <a:pt x="742" y="772"/>
                      <a:pt x="741" y="783"/>
                      <a:pt x="739" y="794"/>
                    </a:cubicBezTo>
                    <a:cubicBezTo>
                      <a:pt x="721" y="950"/>
                      <a:pt x="696" y="1164"/>
                      <a:pt x="609" y="1196"/>
                    </a:cubicBezTo>
                    <a:cubicBezTo>
                      <a:pt x="603" y="1198"/>
                      <a:pt x="596" y="1199"/>
                      <a:pt x="589" y="1199"/>
                    </a:cubicBezTo>
                    <a:close/>
                    <a:moveTo>
                      <a:pt x="143" y="8"/>
                    </a:moveTo>
                    <a:cubicBezTo>
                      <a:pt x="109" y="8"/>
                      <a:pt x="79" y="18"/>
                      <a:pt x="60" y="36"/>
                    </a:cubicBezTo>
                    <a:cubicBezTo>
                      <a:pt x="4" y="89"/>
                      <a:pt x="25" y="436"/>
                      <a:pt x="33" y="567"/>
                    </a:cubicBezTo>
                    <a:cubicBezTo>
                      <a:pt x="34" y="585"/>
                      <a:pt x="34" y="585"/>
                      <a:pt x="34" y="585"/>
                    </a:cubicBezTo>
                    <a:cubicBezTo>
                      <a:pt x="42" y="708"/>
                      <a:pt x="120" y="894"/>
                      <a:pt x="207" y="941"/>
                    </a:cubicBezTo>
                    <a:cubicBezTo>
                      <a:pt x="236" y="957"/>
                      <a:pt x="278" y="992"/>
                      <a:pt x="327" y="1032"/>
                    </a:cubicBezTo>
                    <a:cubicBezTo>
                      <a:pt x="415" y="1105"/>
                      <a:pt x="523" y="1195"/>
                      <a:pt x="589" y="1195"/>
                    </a:cubicBezTo>
                    <a:cubicBezTo>
                      <a:pt x="595" y="1195"/>
                      <a:pt x="602" y="1194"/>
                      <a:pt x="608" y="1192"/>
                    </a:cubicBezTo>
                    <a:cubicBezTo>
                      <a:pt x="693" y="1161"/>
                      <a:pt x="717" y="949"/>
                      <a:pt x="735" y="793"/>
                    </a:cubicBezTo>
                    <a:cubicBezTo>
                      <a:pt x="737" y="782"/>
                      <a:pt x="738" y="772"/>
                      <a:pt x="739" y="762"/>
                    </a:cubicBezTo>
                    <a:cubicBezTo>
                      <a:pt x="755" y="632"/>
                      <a:pt x="637" y="553"/>
                      <a:pt x="552" y="495"/>
                    </a:cubicBezTo>
                    <a:cubicBezTo>
                      <a:pt x="536" y="485"/>
                      <a:pt x="520" y="474"/>
                      <a:pt x="507" y="465"/>
                    </a:cubicBezTo>
                    <a:cubicBezTo>
                      <a:pt x="457" y="427"/>
                      <a:pt x="425" y="341"/>
                      <a:pt x="393" y="258"/>
                    </a:cubicBezTo>
                    <a:cubicBezTo>
                      <a:pt x="371" y="198"/>
                      <a:pt x="350" y="142"/>
                      <a:pt x="322" y="102"/>
                    </a:cubicBezTo>
                    <a:cubicBezTo>
                      <a:pt x="287" y="52"/>
                      <a:pt x="226" y="16"/>
                      <a:pt x="163" y="9"/>
                    </a:cubicBezTo>
                    <a:cubicBezTo>
                      <a:pt x="157" y="8"/>
                      <a:pt x="150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3" name="Google Shape;933;p67"/>
              <p:cNvSpPr/>
              <p:nvPr/>
            </p:nvSpPr>
            <p:spPr>
              <a:xfrm rot="-3153879">
                <a:off x="7440314" y="4854408"/>
                <a:ext cx="348823" cy="560404"/>
              </a:xfrm>
              <a:custGeom>
                <a:rect b="b" l="l" r="r" t="t"/>
                <a:pathLst>
                  <a:path extrusionOk="0" h="465" w="291">
                    <a:moveTo>
                      <a:pt x="128" y="464"/>
                    </a:moveTo>
                    <a:cubicBezTo>
                      <a:pt x="99" y="464"/>
                      <a:pt x="73" y="455"/>
                      <a:pt x="52" y="437"/>
                    </a:cubicBezTo>
                    <a:cubicBezTo>
                      <a:pt x="18" y="408"/>
                      <a:pt x="0" y="358"/>
                      <a:pt x="1" y="302"/>
                    </a:cubicBezTo>
                    <a:cubicBezTo>
                      <a:pt x="2" y="273"/>
                      <a:pt x="13" y="22"/>
                      <a:pt x="67" y="10"/>
                    </a:cubicBezTo>
                    <a:cubicBezTo>
                      <a:pt x="110" y="0"/>
                      <a:pt x="192" y="41"/>
                      <a:pt x="216" y="125"/>
                    </a:cubicBezTo>
                    <a:cubicBezTo>
                      <a:pt x="225" y="155"/>
                      <a:pt x="230" y="184"/>
                      <a:pt x="235" y="212"/>
                    </a:cubicBezTo>
                    <a:cubicBezTo>
                      <a:pt x="244" y="260"/>
                      <a:pt x="253" y="306"/>
                      <a:pt x="276" y="343"/>
                    </a:cubicBezTo>
                    <a:cubicBezTo>
                      <a:pt x="288" y="363"/>
                      <a:pt x="291" y="381"/>
                      <a:pt x="284" y="397"/>
                    </a:cubicBezTo>
                    <a:cubicBezTo>
                      <a:pt x="272" y="425"/>
                      <a:pt x="229" y="447"/>
                      <a:pt x="158" y="461"/>
                    </a:cubicBezTo>
                    <a:cubicBezTo>
                      <a:pt x="148" y="463"/>
                      <a:pt x="138" y="464"/>
                      <a:pt x="128" y="464"/>
                    </a:cubicBezTo>
                    <a:close/>
                    <a:moveTo>
                      <a:pt x="81" y="12"/>
                    </a:moveTo>
                    <a:cubicBezTo>
                      <a:pt x="76" y="12"/>
                      <a:pt x="72" y="13"/>
                      <a:pt x="67" y="14"/>
                    </a:cubicBezTo>
                    <a:cubicBezTo>
                      <a:pt x="26" y="23"/>
                      <a:pt x="9" y="206"/>
                      <a:pt x="6" y="302"/>
                    </a:cubicBezTo>
                    <a:cubicBezTo>
                      <a:pt x="4" y="356"/>
                      <a:pt x="22" y="406"/>
                      <a:pt x="55" y="433"/>
                    </a:cubicBezTo>
                    <a:cubicBezTo>
                      <a:pt x="82" y="457"/>
                      <a:pt x="117" y="465"/>
                      <a:pt x="157" y="457"/>
                    </a:cubicBezTo>
                    <a:cubicBezTo>
                      <a:pt x="227" y="443"/>
                      <a:pt x="269" y="422"/>
                      <a:pt x="280" y="396"/>
                    </a:cubicBezTo>
                    <a:cubicBezTo>
                      <a:pt x="287" y="381"/>
                      <a:pt x="284" y="364"/>
                      <a:pt x="272" y="346"/>
                    </a:cubicBezTo>
                    <a:cubicBezTo>
                      <a:pt x="249" y="308"/>
                      <a:pt x="240" y="261"/>
                      <a:pt x="231" y="212"/>
                    </a:cubicBezTo>
                    <a:cubicBezTo>
                      <a:pt x="226" y="185"/>
                      <a:pt x="221" y="156"/>
                      <a:pt x="212" y="126"/>
                    </a:cubicBezTo>
                    <a:cubicBezTo>
                      <a:pt x="191" y="52"/>
                      <a:pt x="124" y="12"/>
                      <a:pt x="8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4" name="Google Shape;934;p67"/>
              <p:cNvSpPr/>
              <p:nvPr/>
            </p:nvSpPr>
            <p:spPr>
              <a:xfrm rot="-3153880">
                <a:off x="8207583" y="5119597"/>
                <a:ext cx="251609" cy="297357"/>
              </a:xfrm>
              <a:custGeom>
                <a:rect b="b" l="l" r="r" t="t"/>
                <a:pathLst>
                  <a:path extrusionOk="0" h="247" w="210">
                    <a:moveTo>
                      <a:pt x="114" y="237"/>
                    </a:moveTo>
                    <a:cubicBezTo>
                      <a:pt x="73" y="237"/>
                      <a:pt x="32" y="180"/>
                      <a:pt x="7" y="122"/>
                    </a:cubicBezTo>
                    <a:cubicBezTo>
                      <a:pt x="0" y="107"/>
                      <a:pt x="0" y="92"/>
                      <a:pt x="7" y="78"/>
                    </a:cubicBezTo>
                    <a:cubicBezTo>
                      <a:pt x="24" y="40"/>
                      <a:pt x="78" y="14"/>
                      <a:pt x="104" y="5"/>
                    </a:cubicBezTo>
                    <a:cubicBezTo>
                      <a:pt x="117" y="0"/>
                      <a:pt x="135" y="5"/>
                      <a:pt x="154" y="17"/>
                    </a:cubicBezTo>
                    <a:cubicBezTo>
                      <a:pt x="178" y="34"/>
                      <a:pt x="204" y="64"/>
                      <a:pt x="206" y="95"/>
                    </a:cubicBezTo>
                    <a:cubicBezTo>
                      <a:pt x="210" y="146"/>
                      <a:pt x="179" y="216"/>
                      <a:pt x="131" y="234"/>
                    </a:cubicBezTo>
                    <a:cubicBezTo>
                      <a:pt x="126" y="236"/>
                      <a:pt x="120" y="237"/>
                      <a:pt x="114" y="237"/>
                    </a:cubicBezTo>
                    <a:close/>
                    <a:moveTo>
                      <a:pt x="115" y="7"/>
                    </a:moveTo>
                    <a:cubicBezTo>
                      <a:pt x="111" y="7"/>
                      <a:pt x="108" y="8"/>
                      <a:pt x="105" y="9"/>
                    </a:cubicBezTo>
                    <a:cubicBezTo>
                      <a:pt x="85" y="16"/>
                      <a:pt x="27" y="42"/>
                      <a:pt x="11" y="79"/>
                    </a:cubicBezTo>
                    <a:cubicBezTo>
                      <a:pt x="5" y="93"/>
                      <a:pt x="5" y="107"/>
                      <a:pt x="11" y="120"/>
                    </a:cubicBezTo>
                    <a:cubicBezTo>
                      <a:pt x="37" y="182"/>
                      <a:pt x="85" y="247"/>
                      <a:pt x="130" y="230"/>
                    </a:cubicBezTo>
                    <a:cubicBezTo>
                      <a:pt x="176" y="212"/>
                      <a:pt x="206" y="144"/>
                      <a:pt x="202" y="96"/>
                    </a:cubicBezTo>
                    <a:cubicBezTo>
                      <a:pt x="200" y="66"/>
                      <a:pt x="175" y="37"/>
                      <a:pt x="152" y="21"/>
                    </a:cubicBezTo>
                    <a:cubicBezTo>
                      <a:pt x="138" y="12"/>
                      <a:pt x="125" y="7"/>
                      <a:pt x="115" y="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5" name="Google Shape;935;p67"/>
              <p:cNvSpPr/>
              <p:nvPr/>
            </p:nvSpPr>
            <p:spPr>
              <a:xfrm rot="-3153878">
                <a:off x="9301266" y="4699738"/>
                <a:ext cx="360260" cy="232548"/>
              </a:xfrm>
              <a:custGeom>
                <a:rect b="b" l="l" r="r" t="t"/>
                <a:pathLst>
                  <a:path extrusionOk="0" h="192" w="299">
                    <a:moveTo>
                      <a:pt x="202" y="185"/>
                    </a:moveTo>
                    <a:cubicBezTo>
                      <a:pt x="178" y="185"/>
                      <a:pt x="156" y="174"/>
                      <a:pt x="135" y="164"/>
                    </a:cubicBezTo>
                    <a:cubicBezTo>
                      <a:pt x="132" y="162"/>
                      <a:pt x="132" y="162"/>
                      <a:pt x="132" y="162"/>
                    </a:cubicBezTo>
                    <a:cubicBezTo>
                      <a:pt x="103" y="147"/>
                      <a:pt x="42" y="117"/>
                      <a:pt x="21" y="96"/>
                    </a:cubicBezTo>
                    <a:cubicBezTo>
                      <a:pt x="1" y="76"/>
                      <a:pt x="0" y="52"/>
                      <a:pt x="18" y="24"/>
                    </a:cubicBezTo>
                    <a:cubicBezTo>
                      <a:pt x="35" y="0"/>
                      <a:pt x="80" y="24"/>
                      <a:pt x="120" y="46"/>
                    </a:cubicBezTo>
                    <a:cubicBezTo>
                      <a:pt x="124" y="48"/>
                      <a:pt x="124" y="48"/>
                      <a:pt x="124" y="48"/>
                    </a:cubicBezTo>
                    <a:cubicBezTo>
                      <a:pt x="128" y="50"/>
                      <a:pt x="133" y="52"/>
                      <a:pt x="137" y="54"/>
                    </a:cubicBezTo>
                    <a:cubicBezTo>
                      <a:pt x="169" y="72"/>
                      <a:pt x="192" y="84"/>
                      <a:pt x="213" y="84"/>
                    </a:cubicBezTo>
                    <a:cubicBezTo>
                      <a:pt x="217" y="84"/>
                      <a:pt x="222" y="84"/>
                      <a:pt x="227" y="84"/>
                    </a:cubicBezTo>
                    <a:cubicBezTo>
                      <a:pt x="249" y="82"/>
                      <a:pt x="273" y="81"/>
                      <a:pt x="291" y="101"/>
                    </a:cubicBezTo>
                    <a:cubicBezTo>
                      <a:pt x="297" y="107"/>
                      <a:pt x="299" y="115"/>
                      <a:pt x="298" y="122"/>
                    </a:cubicBezTo>
                    <a:cubicBezTo>
                      <a:pt x="295" y="139"/>
                      <a:pt x="275" y="156"/>
                      <a:pt x="240" y="175"/>
                    </a:cubicBezTo>
                    <a:cubicBezTo>
                      <a:pt x="227" y="182"/>
                      <a:pt x="214" y="185"/>
                      <a:pt x="202" y="185"/>
                    </a:cubicBezTo>
                    <a:close/>
                    <a:moveTo>
                      <a:pt x="40" y="18"/>
                    </a:moveTo>
                    <a:cubicBezTo>
                      <a:pt x="32" y="18"/>
                      <a:pt x="26" y="21"/>
                      <a:pt x="22" y="27"/>
                    </a:cubicBezTo>
                    <a:cubicBezTo>
                      <a:pt x="4" y="52"/>
                      <a:pt x="5" y="74"/>
                      <a:pt x="24" y="93"/>
                    </a:cubicBezTo>
                    <a:cubicBezTo>
                      <a:pt x="45" y="114"/>
                      <a:pt x="105" y="144"/>
                      <a:pt x="134" y="158"/>
                    </a:cubicBezTo>
                    <a:cubicBezTo>
                      <a:pt x="137" y="160"/>
                      <a:pt x="137" y="160"/>
                      <a:pt x="137" y="160"/>
                    </a:cubicBezTo>
                    <a:cubicBezTo>
                      <a:pt x="168" y="175"/>
                      <a:pt x="201" y="192"/>
                      <a:pt x="238" y="172"/>
                    </a:cubicBezTo>
                    <a:cubicBezTo>
                      <a:pt x="272" y="154"/>
                      <a:pt x="291" y="136"/>
                      <a:pt x="293" y="122"/>
                    </a:cubicBezTo>
                    <a:cubicBezTo>
                      <a:pt x="295" y="115"/>
                      <a:pt x="293" y="109"/>
                      <a:pt x="288" y="104"/>
                    </a:cubicBezTo>
                    <a:cubicBezTo>
                      <a:pt x="271" y="85"/>
                      <a:pt x="248" y="87"/>
                      <a:pt x="227" y="88"/>
                    </a:cubicBezTo>
                    <a:cubicBezTo>
                      <a:pt x="222" y="88"/>
                      <a:pt x="217" y="88"/>
                      <a:pt x="213" y="88"/>
                    </a:cubicBezTo>
                    <a:cubicBezTo>
                      <a:pt x="191" y="88"/>
                      <a:pt x="167" y="76"/>
                      <a:pt x="135" y="58"/>
                    </a:cubicBezTo>
                    <a:cubicBezTo>
                      <a:pt x="131" y="56"/>
                      <a:pt x="126" y="54"/>
                      <a:pt x="122" y="51"/>
                    </a:cubicBezTo>
                    <a:cubicBezTo>
                      <a:pt x="118" y="49"/>
                      <a:pt x="118" y="49"/>
                      <a:pt x="118" y="49"/>
                    </a:cubicBezTo>
                    <a:cubicBezTo>
                      <a:pt x="92" y="35"/>
                      <a:pt x="60" y="18"/>
                      <a:pt x="40" y="1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6" name="Google Shape;936;p67"/>
            <p:cNvGrpSpPr/>
            <p:nvPr/>
          </p:nvGrpSpPr>
          <p:grpSpPr>
            <a:xfrm flipH="1" rot="4013921">
              <a:off x="-1557369" y="3601925"/>
              <a:ext cx="3347380" cy="2854672"/>
              <a:chOff x="6937375" y="1462088"/>
              <a:chExt cx="2459038" cy="2097088"/>
            </a:xfrm>
          </p:grpSpPr>
          <p:sp>
            <p:nvSpPr>
              <p:cNvPr id="937" name="Google Shape;937;p67"/>
              <p:cNvSpPr/>
              <p:nvPr/>
            </p:nvSpPr>
            <p:spPr>
              <a:xfrm>
                <a:off x="7761288" y="2465388"/>
                <a:ext cx="1189039" cy="1093788"/>
              </a:xfrm>
              <a:custGeom>
                <a:rect b="b" l="l" r="r" t="t"/>
                <a:pathLst>
                  <a:path extrusionOk="0" h="1091" w="1189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67"/>
              <p:cNvSpPr/>
              <p:nvPr/>
            </p:nvSpPr>
            <p:spPr>
              <a:xfrm>
                <a:off x="7999413" y="2598738"/>
                <a:ext cx="744538" cy="704850"/>
              </a:xfrm>
              <a:custGeom>
                <a:rect b="b" l="l" r="r" t="t"/>
                <a:pathLst>
                  <a:path extrusionOk="0" h="705" w="744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67"/>
              <p:cNvSpPr/>
              <p:nvPr/>
            </p:nvSpPr>
            <p:spPr>
              <a:xfrm>
                <a:off x="8156575" y="2870201"/>
                <a:ext cx="266700" cy="263525"/>
              </a:xfrm>
              <a:custGeom>
                <a:rect b="b" l="l" r="r" t="t"/>
                <a:pathLst>
                  <a:path extrusionOk="0" h="264" w="265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0" name="Google Shape;940;p67"/>
              <p:cNvSpPr/>
              <p:nvPr/>
            </p:nvSpPr>
            <p:spPr>
              <a:xfrm>
                <a:off x="8231188" y="1757363"/>
                <a:ext cx="1165225" cy="869949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1" name="Google Shape;941;p67"/>
              <p:cNvSpPr/>
              <p:nvPr/>
            </p:nvSpPr>
            <p:spPr>
              <a:xfrm>
                <a:off x="8447088" y="1878013"/>
                <a:ext cx="796925" cy="617538"/>
              </a:xfrm>
              <a:custGeom>
                <a:rect b="b" l="l" r="r" t="t"/>
                <a:pathLst>
                  <a:path extrusionOk="0" h="618" w="796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2" name="Google Shape;942;p67"/>
              <p:cNvSpPr/>
              <p:nvPr/>
            </p:nvSpPr>
            <p:spPr>
              <a:xfrm>
                <a:off x="8756650" y="2111376"/>
                <a:ext cx="357188" cy="288925"/>
              </a:xfrm>
              <a:custGeom>
                <a:rect b="b" l="l" r="r" t="t"/>
                <a:pathLst>
                  <a:path extrusionOk="0" h="288" w="357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3" name="Google Shape;943;p67"/>
              <p:cNvSpPr/>
              <p:nvPr/>
            </p:nvSpPr>
            <p:spPr>
              <a:xfrm>
                <a:off x="6937375" y="1462088"/>
                <a:ext cx="1258887" cy="1219200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4" name="Google Shape;944;p67"/>
              <p:cNvSpPr/>
              <p:nvPr/>
            </p:nvSpPr>
            <p:spPr>
              <a:xfrm>
                <a:off x="7381875" y="2116138"/>
                <a:ext cx="311150" cy="344488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5" name="Google Shape;945;p67"/>
              <p:cNvSpPr/>
              <p:nvPr/>
            </p:nvSpPr>
            <p:spPr>
              <a:xfrm>
                <a:off x="7113588" y="1614488"/>
                <a:ext cx="847724" cy="971550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6" name="Google Shape;946;p67"/>
            <p:cNvGrpSpPr/>
            <p:nvPr/>
          </p:nvGrpSpPr>
          <p:grpSpPr>
            <a:xfrm flipH="1" rot="-606681">
              <a:off x="6756969" y="3601834"/>
              <a:ext cx="3347596" cy="2854857"/>
              <a:chOff x="6937375" y="1462088"/>
              <a:chExt cx="2459038" cy="2097088"/>
            </a:xfrm>
          </p:grpSpPr>
          <p:sp>
            <p:nvSpPr>
              <p:cNvPr id="947" name="Google Shape;947;p67"/>
              <p:cNvSpPr/>
              <p:nvPr/>
            </p:nvSpPr>
            <p:spPr>
              <a:xfrm>
                <a:off x="7761288" y="2465388"/>
                <a:ext cx="1189039" cy="1093788"/>
              </a:xfrm>
              <a:custGeom>
                <a:rect b="b" l="l" r="r" t="t"/>
                <a:pathLst>
                  <a:path extrusionOk="0" h="1091" w="1189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8" name="Google Shape;948;p67"/>
              <p:cNvSpPr/>
              <p:nvPr/>
            </p:nvSpPr>
            <p:spPr>
              <a:xfrm>
                <a:off x="7999413" y="2598738"/>
                <a:ext cx="744538" cy="704850"/>
              </a:xfrm>
              <a:custGeom>
                <a:rect b="b" l="l" r="r" t="t"/>
                <a:pathLst>
                  <a:path extrusionOk="0" h="705" w="744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9" name="Google Shape;949;p67"/>
              <p:cNvSpPr/>
              <p:nvPr/>
            </p:nvSpPr>
            <p:spPr>
              <a:xfrm>
                <a:off x="8156575" y="2870201"/>
                <a:ext cx="266700" cy="263525"/>
              </a:xfrm>
              <a:custGeom>
                <a:rect b="b" l="l" r="r" t="t"/>
                <a:pathLst>
                  <a:path extrusionOk="0" h="264" w="265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0" name="Google Shape;950;p67"/>
              <p:cNvSpPr/>
              <p:nvPr/>
            </p:nvSpPr>
            <p:spPr>
              <a:xfrm>
                <a:off x="8231188" y="1757363"/>
                <a:ext cx="1165225" cy="869949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1" name="Google Shape;951;p67"/>
              <p:cNvSpPr/>
              <p:nvPr/>
            </p:nvSpPr>
            <p:spPr>
              <a:xfrm>
                <a:off x="8447088" y="1878013"/>
                <a:ext cx="796925" cy="617538"/>
              </a:xfrm>
              <a:custGeom>
                <a:rect b="b" l="l" r="r" t="t"/>
                <a:pathLst>
                  <a:path extrusionOk="0" h="618" w="796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2" name="Google Shape;952;p67"/>
              <p:cNvSpPr/>
              <p:nvPr/>
            </p:nvSpPr>
            <p:spPr>
              <a:xfrm>
                <a:off x="8756650" y="2111376"/>
                <a:ext cx="357188" cy="288925"/>
              </a:xfrm>
              <a:custGeom>
                <a:rect b="b" l="l" r="r" t="t"/>
                <a:pathLst>
                  <a:path extrusionOk="0" h="288" w="357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3" name="Google Shape;953;p67"/>
              <p:cNvSpPr/>
              <p:nvPr/>
            </p:nvSpPr>
            <p:spPr>
              <a:xfrm>
                <a:off x="6937375" y="1462088"/>
                <a:ext cx="1258887" cy="1219200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4" name="Google Shape;954;p67"/>
              <p:cNvSpPr/>
              <p:nvPr/>
            </p:nvSpPr>
            <p:spPr>
              <a:xfrm>
                <a:off x="7381875" y="2116138"/>
                <a:ext cx="311150" cy="344488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5" name="Google Shape;955;p67"/>
              <p:cNvSpPr/>
              <p:nvPr/>
            </p:nvSpPr>
            <p:spPr>
              <a:xfrm>
                <a:off x="7113588" y="1614488"/>
                <a:ext cx="847724" cy="971550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56" name="Google Shape;956;p67"/>
          <p:cNvGrpSpPr/>
          <p:nvPr/>
        </p:nvGrpSpPr>
        <p:grpSpPr>
          <a:xfrm flipH="1" rot="-606453">
            <a:off x="7005506" y="3955595"/>
            <a:ext cx="2579259" cy="1012854"/>
            <a:chOff x="-49250" y="4319475"/>
            <a:chExt cx="2579207" cy="1012833"/>
          </a:xfrm>
        </p:grpSpPr>
        <p:pic>
          <p:nvPicPr>
            <p:cNvPr id="957" name="Google Shape;957;p6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-4091104">
              <a:off x="1951240" y="4698435"/>
              <a:ext cx="402770" cy="6516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8" name="Google Shape;958;p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49250" y="4319475"/>
              <a:ext cx="911450" cy="9558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9" name="Google Shape;959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1" name="Google Shape;961;p68"/>
          <p:cNvGrpSpPr/>
          <p:nvPr/>
        </p:nvGrpSpPr>
        <p:grpSpPr>
          <a:xfrm>
            <a:off x="-1327496" y="-1880341"/>
            <a:ext cx="12993436" cy="9236612"/>
            <a:chOff x="-1327496" y="-1880341"/>
            <a:chExt cx="12993436" cy="9236612"/>
          </a:xfrm>
        </p:grpSpPr>
        <p:sp>
          <p:nvSpPr>
            <p:cNvPr id="962" name="Google Shape;962;p68"/>
            <p:cNvSpPr/>
            <p:nvPr/>
          </p:nvSpPr>
          <p:spPr>
            <a:xfrm rot="-6299999">
              <a:off x="-719640" y="1637615"/>
              <a:ext cx="1606584" cy="1477887"/>
            </a:xfrm>
            <a:custGeom>
              <a:rect b="b" l="l" r="r" t="t"/>
              <a:pathLst>
                <a:path extrusionOk="0" h="1091" w="1189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68"/>
            <p:cNvSpPr/>
            <p:nvPr/>
          </p:nvSpPr>
          <p:spPr>
            <a:xfrm rot="-6300000">
              <a:off x="-1030392" y="-1433126"/>
              <a:ext cx="3399769" cy="3223903"/>
            </a:xfrm>
            <a:custGeom>
              <a:rect b="b" l="l" r="r" t="t"/>
              <a:pathLst>
                <a:path extrusionOk="0" h="2383" w="2514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68"/>
            <p:cNvSpPr/>
            <p:nvPr/>
          </p:nvSpPr>
          <p:spPr>
            <a:xfrm rot="-6300000">
              <a:off x="-928007" y="-1178606"/>
              <a:ext cx="3103763" cy="2797047"/>
            </a:xfrm>
            <a:custGeom>
              <a:rect b="b" l="l" r="r" t="t"/>
              <a:pathLst>
                <a:path extrusionOk="0" h="2067" w="2295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68"/>
            <p:cNvSpPr/>
            <p:nvPr/>
          </p:nvSpPr>
          <p:spPr>
            <a:xfrm rot="-6299999">
              <a:off x="-465479" y="429269"/>
              <a:ext cx="707839" cy="697117"/>
            </a:xfrm>
            <a:custGeom>
              <a:rect b="b" l="l" r="r" t="t"/>
              <a:pathLst>
                <a:path extrusionOk="0" h="514" w="524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68"/>
            <p:cNvSpPr/>
            <p:nvPr/>
          </p:nvSpPr>
          <p:spPr>
            <a:xfrm rot="-6300001">
              <a:off x="-242071" y="-1145801"/>
              <a:ext cx="1930469" cy="1947637"/>
            </a:xfrm>
            <a:custGeom>
              <a:rect b="b" l="l" r="r" t="t"/>
              <a:pathLst>
                <a:path extrusionOk="0" h="1439" w="1428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68"/>
            <p:cNvSpPr/>
            <p:nvPr/>
          </p:nvSpPr>
          <p:spPr>
            <a:xfrm rot="-6300000">
              <a:off x="-344029" y="651924"/>
              <a:ext cx="371079" cy="332471"/>
            </a:xfrm>
            <a:custGeom>
              <a:rect b="b" l="l" r="r" t="t"/>
              <a:pathLst>
                <a:path extrusionOk="0" h="246" w="275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68"/>
            <p:cNvSpPr/>
            <p:nvPr/>
          </p:nvSpPr>
          <p:spPr>
            <a:xfrm rot="-6299998">
              <a:off x="-128244" y="-739262"/>
              <a:ext cx="1276257" cy="1108953"/>
            </a:xfrm>
            <a:custGeom>
              <a:rect b="b" l="l" r="r" t="t"/>
              <a:pathLst>
                <a:path extrusionOk="0" h="819" w="943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68"/>
            <p:cNvSpPr/>
            <p:nvPr/>
          </p:nvSpPr>
          <p:spPr>
            <a:xfrm rot="-6300002">
              <a:off x="1140665" y="-208360"/>
              <a:ext cx="542677" cy="407545"/>
            </a:xfrm>
            <a:custGeom>
              <a:rect b="b" l="l" r="r" t="t"/>
              <a:pathLst>
                <a:path extrusionOk="0" h="302" w="401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68"/>
            <p:cNvSpPr/>
            <p:nvPr/>
          </p:nvSpPr>
          <p:spPr>
            <a:xfrm rot="-6300002">
              <a:off x="153189" y="-448064"/>
              <a:ext cx="868711" cy="542678"/>
            </a:xfrm>
            <a:custGeom>
              <a:rect b="b" l="l" r="r" t="t"/>
              <a:pathLst>
                <a:path extrusionOk="0" h="401" w="643">
                  <a:moveTo>
                    <a:pt x="308" y="393"/>
                  </a:moveTo>
                  <a:cubicBezTo>
                    <a:pt x="234" y="393"/>
                    <a:pt x="125" y="338"/>
                    <a:pt x="63" y="302"/>
                  </a:cubicBezTo>
                  <a:cubicBezTo>
                    <a:pt x="8" y="271"/>
                    <a:pt x="0" y="169"/>
                    <a:pt x="32" y="111"/>
                  </a:cubicBezTo>
                  <a:cubicBezTo>
                    <a:pt x="64" y="55"/>
                    <a:pt x="137" y="67"/>
                    <a:pt x="186" y="75"/>
                  </a:cubicBezTo>
                  <a:cubicBezTo>
                    <a:pt x="190" y="76"/>
                    <a:pt x="193" y="76"/>
                    <a:pt x="197" y="77"/>
                  </a:cubicBezTo>
                  <a:cubicBezTo>
                    <a:pt x="242" y="84"/>
                    <a:pt x="338" y="75"/>
                    <a:pt x="395" y="40"/>
                  </a:cubicBezTo>
                  <a:cubicBezTo>
                    <a:pt x="462" y="0"/>
                    <a:pt x="558" y="101"/>
                    <a:pt x="586" y="133"/>
                  </a:cubicBezTo>
                  <a:cubicBezTo>
                    <a:pt x="643" y="199"/>
                    <a:pt x="612" y="259"/>
                    <a:pt x="579" y="305"/>
                  </a:cubicBezTo>
                  <a:cubicBezTo>
                    <a:pt x="543" y="354"/>
                    <a:pt x="444" y="371"/>
                    <a:pt x="365" y="385"/>
                  </a:cubicBezTo>
                  <a:cubicBezTo>
                    <a:pt x="352" y="387"/>
                    <a:pt x="341" y="389"/>
                    <a:pt x="330" y="391"/>
                  </a:cubicBezTo>
                  <a:cubicBezTo>
                    <a:pt x="323" y="392"/>
                    <a:pt x="316" y="393"/>
                    <a:pt x="308" y="393"/>
                  </a:cubicBezTo>
                  <a:close/>
                  <a:moveTo>
                    <a:pt x="121" y="72"/>
                  </a:moveTo>
                  <a:cubicBezTo>
                    <a:pt x="87" y="72"/>
                    <a:pt x="54" y="81"/>
                    <a:pt x="36" y="113"/>
                  </a:cubicBezTo>
                  <a:cubicBezTo>
                    <a:pt x="5" y="169"/>
                    <a:pt x="13" y="269"/>
                    <a:pt x="65" y="299"/>
                  </a:cubicBezTo>
                  <a:cubicBezTo>
                    <a:pt x="133" y="337"/>
                    <a:pt x="258" y="401"/>
                    <a:pt x="329" y="387"/>
                  </a:cubicBezTo>
                  <a:cubicBezTo>
                    <a:pt x="340" y="385"/>
                    <a:pt x="352" y="383"/>
                    <a:pt x="364" y="381"/>
                  </a:cubicBezTo>
                  <a:cubicBezTo>
                    <a:pt x="439" y="368"/>
                    <a:pt x="541" y="350"/>
                    <a:pt x="575" y="303"/>
                  </a:cubicBezTo>
                  <a:cubicBezTo>
                    <a:pt x="624" y="236"/>
                    <a:pt x="627" y="186"/>
                    <a:pt x="583" y="136"/>
                  </a:cubicBezTo>
                  <a:cubicBezTo>
                    <a:pt x="555" y="104"/>
                    <a:pt x="461" y="5"/>
                    <a:pt x="397" y="44"/>
                  </a:cubicBezTo>
                  <a:cubicBezTo>
                    <a:pt x="339" y="79"/>
                    <a:pt x="242" y="88"/>
                    <a:pt x="196" y="81"/>
                  </a:cubicBezTo>
                  <a:cubicBezTo>
                    <a:pt x="193" y="80"/>
                    <a:pt x="189" y="80"/>
                    <a:pt x="185" y="79"/>
                  </a:cubicBezTo>
                  <a:cubicBezTo>
                    <a:pt x="166" y="76"/>
                    <a:pt x="144" y="72"/>
                    <a:pt x="121" y="7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68"/>
            <p:cNvSpPr/>
            <p:nvPr/>
          </p:nvSpPr>
          <p:spPr>
            <a:xfrm rot="-6300000">
              <a:off x="1292521" y="818321"/>
              <a:ext cx="1443561" cy="1730992"/>
            </a:xfrm>
            <a:custGeom>
              <a:rect b="b" l="l" r="r" t="t"/>
              <a:pathLst>
                <a:path extrusionOk="0" h="1278" w="1068">
                  <a:moveTo>
                    <a:pt x="352" y="1268"/>
                  </a:moveTo>
                  <a:cubicBezTo>
                    <a:pt x="320" y="1268"/>
                    <a:pt x="292" y="1258"/>
                    <a:pt x="270" y="1247"/>
                  </a:cubicBezTo>
                  <a:cubicBezTo>
                    <a:pt x="208" y="1215"/>
                    <a:pt x="165" y="1155"/>
                    <a:pt x="162" y="1117"/>
                  </a:cubicBezTo>
                  <a:cubicBezTo>
                    <a:pt x="157" y="1070"/>
                    <a:pt x="116" y="967"/>
                    <a:pt x="77" y="868"/>
                  </a:cubicBezTo>
                  <a:cubicBezTo>
                    <a:pt x="60" y="823"/>
                    <a:pt x="43" y="781"/>
                    <a:pt x="30" y="745"/>
                  </a:cubicBezTo>
                  <a:cubicBezTo>
                    <a:pt x="0" y="662"/>
                    <a:pt x="46" y="568"/>
                    <a:pt x="162" y="475"/>
                  </a:cubicBezTo>
                  <a:cubicBezTo>
                    <a:pt x="220" y="429"/>
                    <a:pt x="310" y="297"/>
                    <a:pt x="321" y="195"/>
                  </a:cubicBezTo>
                  <a:cubicBezTo>
                    <a:pt x="330" y="100"/>
                    <a:pt x="442" y="58"/>
                    <a:pt x="510" y="33"/>
                  </a:cubicBezTo>
                  <a:cubicBezTo>
                    <a:pt x="515" y="31"/>
                    <a:pt x="521" y="29"/>
                    <a:pt x="526" y="27"/>
                  </a:cubicBezTo>
                  <a:cubicBezTo>
                    <a:pt x="594" y="0"/>
                    <a:pt x="888" y="104"/>
                    <a:pt x="957" y="179"/>
                  </a:cubicBezTo>
                  <a:cubicBezTo>
                    <a:pt x="1026" y="256"/>
                    <a:pt x="1040" y="366"/>
                    <a:pt x="1054" y="473"/>
                  </a:cubicBezTo>
                  <a:cubicBezTo>
                    <a:pt x="1068" y="582"/>
                    <a:pt x="964" y="810"/>
                    <a:pt x="863" y="894"/>
                  </a:cubicBezTo>
                  <a:cubicBezTo>
                    <a:pt x="835" y="917"/>
                    <a:pt x="800" y="948"/>
                    <a:pt x="760" y="984"/>
                  </a:cubicBezTo>
                  <a:cubicBezTo>
                    <a:pt x="657" y="1076"/>
                    <a:pt x="529" y="1190"/>
                    <a:pt x="434" y="1245"/>
                  </a:cubicBezTo>
                  <a:cubicBezTo>
                    <a:pt x="405" y="1262"/>
                    <a:pt x="377" y="1268"/>
                    <a:pt x="352" y="1268"/>
                  </a:cubicBezTo>
                  <a:close/>
                  <a:moveTo>
                    <a:pt x="555" y="27"/>
                  </a:moveTo>
                  <a:cubicBezTo>
                    <a:pt x="543" y="27"/>
                    <a:pt x="534" y="28"/>
                    <a:pt x="527" y="31"/>
                  </a:cubicBezTo>
                  <a:cubicBezTo>
                    <a:pt x="522" y="33"/>
                    <a:pt x="517" y="35"/>
                    <a:pt x="511" y="37"/>
                  </a:cubicBezTo>
                  <a:cubicBezTo>
                    <a:pt x="445" y="62"/>
                    <a:pt x="334" y="103"/>
                    <a:pt x="325" y="195"/>
                  </a:cubicBezTo>
                  <a:cubicBezTo>
                    <a:pt x="314" y="299"/>
                    <a:pt x="223" y="432"/>
                    <a:pt x="165" y="479"/>
                  </a:cubicBezTo>
                  <a:cubicBezTo>
                    <a:pt x="50" y="570"/>
                    <a:pt x="5" y="662"/>
                    <a:pt x="34" y="744"/>
                  </a:cubicBezTo>
                  <a:cubicBezTo>
                    <a:pt x="47" y="779"/>
                    <a:pt x="64" y="821"/>
                    <a:pt x="81" y="866"/>
                  </a:cubicBezTo>
                  <a:cubicBezTo>
                    <a:pt x="120" y="966"/>
                    <a:pt x="161" y="1069"/>
                    <a:pt x="166" y="1116"/>
                  </a:cubicBezTo>
                  <a:cubicBezTo>
                    <a:pt x="169" y="1153"/>
                    <a:pt x="211" y="1212"/>
                    <a:pt x="272" y="1243"/>
                  </a:cubicBezTo>
                  <a:cubicBezTo>
                    <a:pt x="310" y="1263"/>
                    <a:pt x="368" y="1278"/>
                    <a:pt x="432" y="1241"/>
                  </a:cubicBezTo>
                  <a:cubicBezTo>
                    <a:pt x="527" y="1187"/>
                    <a:pt x="654" y="1073"/>
                    <a:pt x="757" y="981"/>
                  </a:cubicBezTo>
                  <a:cubicBezTo>
                    <a:pt x="798" y="945"/>
                    <a:pt x="832" y="914"/>
                    <a:pt x="860" y="891"/>
                  </a:cubicBezTo>
                  <a:cubicBezTo>
                    <a:pt x="961" y="808"/>
                    <a:pt x="1064" y="581"/>
                    <a:pt x="1050" y="474"/>
                  </a:cubicBezTo>
                  <a:cubicBezTo>
                    <a:pt x="1036" y="367"/>
                    <a:pt x="1022" y="257"/>
                    <a:pt x="954" y="182"/>
                  </a:cubicBezTo>
                  <a:cubicBezTo>
                    <a:pt x="916" y="141"/>
                    <a:pt x="818" y="96"/>
                    <a:pt x="739" y="69"/>
                  </a:cubicBezTo>
                  <a:cubicBezTo>
                    <a:pt x="662" y="42"/>
                    <a:pt x="595" y="27"/>
                    <a:pt x="555" y="2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68"/>
            <p:cNvSpPr/>
            <p:nvPr/>
          </p:nvSpPr>
          <p:spPr>
            <a:xfrm rot="8898568">
              <a:off x="9790939" y="4282687"/>
              <a:ext cx="1606583" cy="1477889"/>
            </a:xfrm>
            <a:custGeom>
              <a:rect b="b" l="l" r="r" t="t"/>
              <a:pathLst>
                <a:path extrusionOk="0" h="1091" w="1189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68"/>
            <p:cNvSpPr/>
            <p:nvPr/>
          </p:nvSpPr>
          <p:spPr>
            <a:xfrm rot="8898566">
              <a:off x="10116368" y="4626983"/>
              <a:ext cx="1005990" cy="952369"/>
            </a:xfrm>
            <a:custGeom>
              <a:rect b="b" l="l" r="r" t="t"/>
              <a:pathLst>
                <a:path extrusionOk="0" h="705" w="744">
                  <a:moveTo>
                    <a:pt x="140" y="688"/>
                  </a:moveTo>
                  <a:cubicBezTo>
                    <a:pt x="96" y="688"/>
                    <a:pt x="57" y="671"/>
                    <a:pt x="34" y="644"/>
                  </a:cubicBezTo>
                  <a:cubicBezTo>
                    <a:pt x="0" y="604"/>
                    <a:pt x="35" y="515"/>
                    <a:pt x="62" y="450"/>
                  </a:cubicBezTo>
                  <a:cubicBezTo>
                    <a:pt x="69" y="431"/>
                    <a:pt x="76" y="415"/>
                    <a:pt x="80" y="402"/>
                  </a:cubicBezTo>
                  <a:cubicBezTo>
                    <a:pt x="109" y="309"/>
                    <a:pt x="86" y="229"/>
                    <a:pt x="67" y="164"/>
                  </a:cubicBezTo>
                  <a:cubicBezTo>
                    <a:pt x="62" y="148"/>
                    <a:pt x="58" y="133"/>
                    <a:pt x="55" y="119"/>
                  </a:cubicBezTo>
                  <a:cubicBezTo>
                    <a:pt x="48" y="88"/>
                    <a:pt x="60" y="53"/>
                    <a:pt x="87" y="30"/>
                  </a:cubicBezTo>
                  <a:cubicBezTo>
                    <a:pt x="114" y="6"/>
                    <a:pt x="149" y="0"/>
                    <a:pt x="183" y="13"/>
                  </a:cubicBezTo>
                  <a:cubicBezTo>
                    <a:pt x="207" y="21"/>
                    <a:pt x="236" y="39"/>
                    <a:pt x="267" y="58"/>
                  </a:cubicBezTo>
                  <a:cubicBezTo>
                    <a:pt x="338" y="100"/>
                    <a:pt x="426" y="153"/>
                    <a:pt x="498" y="138"/>
                  </a:cubicBezTo>
                  <a:cubicBezTo>
                    <a:pt x="596" y="118"/>
                    <a:pt x="691" y="142"/>
                    <a:pt x="730" y="196"/>
                  </a:cubicBezTo>
                  <a:cubicBezTo>
                    <a:pt x="741" y="211"/>
                    <a:pt x="744" y="228"/>
                    <a:pt x="740" y="246"/>
                  </a:cubicBezTo>
                  <a:cubicBezTo>
                    <a:pt x="731" y="286"/>
                    <a:pt x="685" y="331"/>
                    <a:pt x="607" y="375"/>
                  </a:cubicBezTo>
                  <a:cubicBezTo>
                    <a:pt x="519" y="425"/>
                    <a:pt x="415" y="515"/>
                    <a:pt x="331" y="588"/>
                  </a:cubicBezTo>
                  <a:cubicBezTo>
                    <a:pt x="312" y="604"/>
                    <a:pt x="294" y="619"/>
                    <a:pt x="277" y="634"/>
                  </a:cubicBezTo>
                  <a:cubicBezTo>
                    <a:pt x="232" y="672"/>
                    <a:pt x="183" y="688"/>
                    <a:pt x="140" y="688"/>
                  </a:cubicBezTo>
                  <a:close/>
                  <a:moveTo>
                    <a:pt x="148" y="10"/>
                  </a:moveTo>
                  <a:cubicBezTo>
                    <a:pt x="127" y="10"/>
                    <a:pt x="106" y="18"/>
                    <a:pt x="89" y="33"/>
                  </a:cubicBezTo>
                  <a:cubicBezTo>
                    <a:pt x="64" y="55"/>
                    <a:pt x="52" y="89"/>
                    <a:pt x="59" y="118"/>
                  </a:cubicBezTo>
                  <a:cubicBezTo>
                    <a:pt x="62" y="132"/>
                    <a:pt x="66" y="147"/>
                    <a:pt x="71" y="163"/>
                  </a:cubicBezTo>
                  <a:cubicBezTo>
                    <a:pt x="90" y="228"/>
                    <a:pt x="113" y="309"/>
                    <a:pt x="84" y="403"/>
                  </a:cubicBezTo>
                  <a:cubicBezTo>
                    <a:pt x="80" y="416"/>
                    <a:pt x="73" y="433"/>
                    <a:pt x="66" y="452"/>
                  </a:cubicBezTo>
                  <a:cubicBezTo>
                    <a:pt x="40" y="516"/>
                    <a:pt x="4" y="603"/>
                    <a:pt x="37" y="641"/>
                  </a:cubicBezTo>
                  <a:cubicBezTo>
                    <a:pt x="82" y="694"/>
                    <a:pt x="186" y="705"/>
                    <a:pt x="275" y="630"/>
                  </a:cubicBezTo>
                  <a:cubicBezTo>
                    <a:pt x="291" y="616"/>
                    <a:pt x="309" y="601"/>
                    <a:pt x="328" y="584"/>
                  </a:cubicBezTo>
                  <a:cubicBezTo>
                    <a:pt x="412" y="512"/>
                    <a:pt x="517" y="422"/>
                    <a:pt x="605" y="372"/>
                  </a:cubicBezTo>
                  <a:cubicBezTo>
                    <a:pt x="682" y="328"/>
                    <a:pt x="727" y="284"/>
                    <a:pt x="736" y="245"/>
                  </a:cubicBezTo>
                  <a:cubicBezTo>
                    <a:pt x="740" y="229"/>
                    <a:pt x="736" y="213"/>
                    <a:pt x="726" y="199"/>
                  </a:cubicBezTo>
                  <a:cubicBezTo>
                    <a:pt x="688" y="146"/>
                    <a:pt x="595" y="122"/>
                    <a:pt x="499" y="142"/>
                  </a:cubicBezTo>
                  <a:cubicBezTo>
                    <a:pt x="498" y="140"/>
                    <a:pt x="498" y="140"/>
                    <a:pt x="498" y="140"/>
                  </a:cubicBezTo>
                  <a:cubicBezTo>
                    <a:pt x="499" y="142"/>
                    <a:pt x="499" y="142"/>
                    <a:pt x="499" y="142"/>
                  </a:cubicBezTo>
                  <a:cubicBezTo>
                    <a:pt x="426" y="157"/>
                    <a:pt x="337" y="104"/>
                    <a:pt x="265" y="61"/>
                  </a:cubicBezTo>
                  <a:cubicBezTo>
                    <a:pt x="234" y="43"/>
                    <a:pt x="205" y="25"/>
                    <a:pt x="182" y="16"/>
                  </a:cubicBezTo>
                  <a:cubicBezTo>
                    <a:pt x="171" y="12"/>
                    <a:pt x="159" y="10"/>
                    <a:pt x="148" y="1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68"/>
            <p:cNvSpPr/>
            <p:nvPr/>
          </p:nvSpPr>
          <p:spPr>
            <a:xfrm rot="8898568">
              <a:off x="10497123" y="4808699"/>
              <a:ext cx="360354" cy="356065"/>
            </a:xfrm>
            <a:custGeom>
              <a:rect b="b" l="l" r="r" t="t"/>
              <a:pathLst>
                <a:path extrusionOk="0" h="264" w="265">
                  <a:moveTo>
                    <a:pt x="74" y="242"/>
                  </a:moveTo>
                  <a:cubicBezTo>
                    <a:pt x="58" y="242"/>
                    <a:pt x="45" y="238"/>
                    <a:pt x="34" y="230"/>
                  </a:cubicBezTo>
                  <a:cubicBezTo>
                    <a:pt x="16" y="216"/>
                    <a:pt x="6" y="196"/>
                    <a:pt x="4" y="172"/>
                  </a:cubicBezTo>
                  <a:cubicBezTo>
                    <a:pt x="0" y="135"/>
                    <a:pt x="17" y="90"/>
                    <a:pt x="48" y="54"/>
                  </a:cubicBezTo>
                  <a:cubicBezTo>
                    <a:pt x="95" y="0"/>
                    <a:pt x="200" y="14"/>
                    <a:pt x="204" y="14"/>
                  </a:cubicBezTo>
                  <a:cubicBezTo>
                    <a:pt x="204" y="14"/>
                    <a:pt x="204" y="14"/>
                    <a:pt x="204" y="14"/>
                  </a:cubicBezTo>
                  <a:cubicBezTo>
                    <a:pt x="235" y="21"/>
                    <a:pt x="249" y="43"/>
                    <a:pt x="254" y="60"/>
                  </a:cubicBezTo>
                  <a:cubicBezTo>
                    <a:pt x="265" y="91"/>
                    <a:pt x="258" y="133"/>
                    <a:pt x="238" y="158"/>
                  </a:cubicBezTo>
                  <a:cubicBezTo>
                    <a:pt x="211" y="191"/>
                    <a:pt x="131" y="242"/>
                    <a:pt x="74" y="242"/>
                  </a:cubicBezTo>
                  <a:close/>
                  <a:moveTo>
                    <a:pt x="173" y="17"/>
                  </a:moveTo>
                  <a:cubicBezTo>
                    <a:pt x="137" y="17"/>
                    <a:pt x="81" y="23"/>
                    <a:pt x="51" y="57"/>
                  </a:cubicBezTo>
                  <a:cubicBezTo>
                    <a:pt x="21" y="92"/>
                    <a:pt x="4" y="136"/>
                    <a:pt x="8" y="172"/>
                  </a:cubicBezTo>
                  <a:cubicBezTo>
                    <a:pt x="10" y="195"/>
                    <a:pt x="20" y="213"/>
                    <a:pt x="37" y="226"/>
                  </a:cubicBezTo>
                  <a:cubicBezTo>
                    <a:pt x="85" y="264"/>
                    <a:pt x="202" y="195"/>
                    <a:pt x="235" y="155"/>
                  </a:cubicBezTo>
                  <a:cubicBezTo>
                    <a:pt x="254" y="131"/>
                    <a:pt x="261" y="91"/>
                    <a:pt x="251" y="61"/>
                  </a:cubicBezTo>
                  <a:cubicBezTo>
                    <a:pt x="245" y="45"/>
                    <a:pt x="232" y="25"/>
                    <a:pt x="204" y="18"/>
                  </a:cubicBezTo>
                  <a:cubicBezTo>
                    <a:pt x="202" y="18"/>
                    <a:pt x="190" y="17"/>
                    <a:pt x="173" y="1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68"/>
            <p:cNvSpPr/>
            <p:nvPr/>
          </p:nvSpPr>
          <p:spPr>
            <a:xfrm rot="8898568">
              <a:off x="6620952" y="3479712"/>
              <a:ext cx="3399765" cy="3223904"/>
            </a:xfrm>
            <a:custGeom>
              <a:rect b="b" l="l" r="r" t="t"/>
              <a:pathLst>
                <a:path extrusionOk="0" h="2383" w="2514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68"/>
            <p:cNvSpPr/>
            <p:nvPr/>
          </p:nvSpPr>
          <p:spPr>
            <a:xfrm rot="8898564">
              <a:off x="6821414" y="3725039"/>
              <a:ext cx="3103762" cy="2797048"/>
            </a:xfrm>
            <a:custGeom>
              <a:rect b="b" l="l" r="r" t="t"/>
              <a:pathLst>
                <a:path extrusionOk="0" h="2067" w="2295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68"/>
            <p:cNvSpPr/>
            <p:nvPr/>
          </p:nvSpPr>
          <p:spPr>
            <a:xfrm rot="8898567">
              <a:off x="8764999" y="5319220"/>
              <a:ext cx="707839" cy="697117"/>
            </a:xfrm>
            <a:custGeom>
              <a:rect b="b" l="l" r="r" t="t"/>
              <a:pathLst>
                <a:path extrusionOk="0" h="514" w="524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68"/>
            <p:cNvSpPr/>
            <p:nvPr/>
          </p:nvSpPr>
          <p:spPr>
            <a:xfrm rot="8898564">
              <a:off x="9280198" y="4706986"/>
              <a:ext cx="497633" cy="253107"/>
            </a:xfrm>
            <a:custGeom>
              <a:rect b="b" l="l" r="r" t="t"/>
              <a:pathLst>
                <a:path extrusionOk="0" h="187" w="368">
                  <a:moveTo>
                    <a:pt x="130" y="185"/>
                  </a:moveTo>
                  <a:cubicBezTo>
                    <a:pt x="93" y="185"/>
                    <a:pt x="53" y="178"/>
                    <a:pt x="28" y="155"/>
                  </a:cubicBezTo>
                  <a:cubicBezTo>
                    <a:pt x="9" y="137"/>
                    <a:pt x="0" y="113"/>
                    <a:pt x="3" y="82"/>
                  </a:cubicBezTo>
                  <a:cubicBezTo>
                    <a:pt x="8" y="11"/>
                    <a:pt x="82" y="11"/>
                    <a:pt x="147" y="11"/>
                  </a:cubicBezTo>
                  <a:cubicBezTo>
                    <a:pt x="173" y="10"/>
                    <a:pt x="198" y="10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49" y="0"/>
                    <a:pt x="282" y="9"/>
                    <a:pt x="311" y="31"/>
                  </a:cubicBezTo>
                  <a:cubicBezTo>
                    <a:pt x="341" y="53"/>
                    <a:pt x="363" y="87"/>
                    <a:pt x="365" y="115"/>
                  </a:cubicBezTo>
                  <a:cubicBezTo>
                    <a:pt x="368" y="156"/>
                    <a:pt x="312" y="164"/>
                    <a:pt x="240" y="173"/>
                  </a:cubicBezTo>
                  <a:cubicBezTo>
                    <a:pt x="224" y="175"/>
                    <a:pt x="207" y="177"/>
                    <a:pt x="190" y="180"/>
                  </a:cubicBezTo>
                  <a:cubicBezTo>
                    <a:pt x="174" y="183"/>
                    <a:pt x="153" y="185"/>
                    <a:pt x="130" y="185"/>
                  </a:cubicBezTo>
                  <a:close/>
                  <a:moveTo>
                    <a:pt x="219" y="10"/>
                  </a:moveTo>
                  <a:cubicBezTo>
                    <a:pt x="198" y="15"/>
                    <a:pt x="173" y="15"/>
                    <a:pt x="147" y="15"/>
                  </a:cubicBezTo>
                  <a:cubicBezTo>
                    <a:pt x="81" y="15"/>
                    <a:pt x="12" y="15"/>
                    <a:pt x="7" y="82"/>
                  </a:cubicBezTo>
                  <a:cubicBezTo>
                    <a:pt x="5" y="112"/>
                    <a:pt x="12" y="135"/>
                    <a:pt x="30" y="152"/>
                  </a:cubicBezTo>
                  <a:cubicBezTo>
                    <a:pt x="60" y="179"/>
                    <a:pt x="117" y="187"/>
                    <a:pt x="189" y="176"/>
                  </a:cubicBezTo>
                  <a:cubicBezTo>
                    <a:pt x="206" y="173"/>
                    <a:pt x="223" y="171"/>
                    <a:pt x="240" y="169"/>
                  </a:cubicBezTo>
                  <a:cubicBezTo>
                    <a:pt x="309" y="160"/>
                    <a:pt x="364" y="153"/>
                    <a:pt x="361" y="116"/>
                  </a:cubicBezTo>
                  <a:cubicBezTo>
                    <a:pt x="359" y="89"/>
                    <a:pt x="337" y="56"/>
                    <a:pt x="309" y="34"/>
                  </a:cubicBezTo>
                  <a:cubicBezTo>
                    <a:pt x="281" y="13"/>
                    <a:pt x="249" y="4"/>
                    <a:pt x="219" y="1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68"/>
            <p:cNvSpPr/>
            <p:nvPr/>
          </p:nvSpPr>
          <p:spPr>
            <a:xfrm rot="8898565">
              <a:off x="7004155" y="4167194"/>
              <a:ext cx="1930470" cy="1947636"/>
            </a:xfrm>
            <a:custGeom>
              <a:rect b="b" l="l" r="r" t="t"/>
              <a:pathLst>
                <a:path extrusionOk="0" h="1439" w="1428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68"/>
            <p:cNvSpPr/>
            <p:nvPr/>
          </p:nvSpPr>
          <p:spPr>
            <a:xfrm rot="8898568">
              <a:off x="8985491" y="5534912"/>
              <a:ext cx="371079" cy="332471"/>
            </a:xfrm>
            <a:custGeom>
              <a:rect b="b" l="l" r="r" t="t"/>
              <a:pathLst>
                <a:path extrusionOk="0" h="246" w="275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68"/>
            <p:cNvSpPr/>
            <p:nvPr/>
          </p:nvSpPr>
          <p:spPr>
            <a:xfrm rot="8898567">
              <a:off x="8830804" y="2987419"/>
              <a:ext cx="1038163" cy="1029588"/>
            </a:xfrm>
            <a:custGeom>
              <a:rect b="b" l="l" r="r" t="t"/>
              <a:pathLst>
                <a:path extrusionOk="0" h="762" w="768">
                  <a:moveTo>
                    <a:pt x="304" y="728"/>
                  </a:moveTo>
                  <a:cubicBezTo>
                    <a:pt x="252" y="728"/>
                    <a:pt x="198" y="698"/>
                    <a:pt x="139" y="653"/>
                  </a:cubicBezTo>
                  <a:cubicBezTo>
                    <a:pt x="39" y="576"/>
                    <a:pt x="0" y="418"/>
                    <a:pt x="58" y="328"/>
                  </a:cubicBezTo>
                  <a:cubicBezTo>
                    <a:pt x="80" y="295"/>
                    <a:pt x="99" y="270"/>
                    <a:pt x="115" y="248"/>
                  </a:cubicBezTo>
                  <a:cubicBezTo>
                    <a:pt x="145" y="209"/>
                    <a:pt x="168" y="178"/>
                    <a:pt x="189" y="128"/>
                  </a:cubicBezTo>
                  <a:cubicBezTo>
                    <a:pt x="226" y="39"/>
                    <a:pt x="306" y="3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78" y="1"/>
                    <a:pt x="592" y="19"/>
                    <a:pt x="652" y="82"/>
                  </a:cubicBezTo>
                  <a:cubicBezTo>
                    <a:pt x="713" y="145"/>
                    <a:pt x="768" y="289"/>
                    <a:pt x="713" y="393"/>
                  </a:cubicBezTo>
                  <a:cubicBezTo>
                    <a:pt x="682" y="451"/>
                    <a:pt x="628" y="493"/>
                    <a:pt x="571" y="538"/>
                  </a:cubicBezTo>
                  <a:cubicBezTo>
                    <a:pt x="527" y="573"/>
                    <a:pt x="481" y="609"/>
                    <a:pt x="438" y="657"/>
                  </a:cubicBezTo>
                  <a:cubicBezTo>
                    <a:pt x="392" y="707"/>
                    <a:pt x="349" y="728"/>
                    <a:pt x="304" y="728"/>
                  </a:cubicBezTo>
                  <a:close/>
                  <a:moveTo>
                    <a:pt x="369" y="4"/>
                  </a:moveTo>
                  <a:cubicBezTo>
                    <a:pt x="308" y="7"/>
                    <a:pt x="229" y="42"/>
                    <a:pt x="193" y="129"/>
                  </a:cubicBezTo>
                  <a:cubicBezTo>
                    <a:pt x="172" y="181"/>
                    <a:pt x="148" y="211"/>
                    <a:pt x="119" y="250"/>
                  </a:cubicBezTo>
                  <a:cubicBezTo>
                    <a:pt x="102" y="272"/>
                    <a:pt x="83" y="297"/>
                    <a:pt x="62" y="330"/>
                  </a:cubicBezTo>
                  <a:cubicBezTo>
                    <a:pt x="4" y="419"/>
                    <a:pt x="43" y="574"/>
                    <a:pt x="142" y="650"/>
                  </a:cubicBezTo>
                  <a:cubicBezTo>
                    <a:pt x="247" y="731"/>
                    <a:pt x="337" y="762"/>
                    <a:pt x="435" y="654"/>
                  </a:cubicBezTo>
                  <a:cubicBezTo>
                    <a:pt x="478" y="605"/>
                    <a:pt x="524" y="569"/>
                    <a:pt x="569" y="535"/>
                  </a:cubicBezTo>
                  <a:cubicBezTo>
                    <a:pt x="628" y="489"/>
                    <a:pt x="679" y="449"/>
                    <a:pt x="710" y="391"/>
                  </a:cubicBezTo>
                  <a:cubicBezTo>
                    <a:pt x="763" y="290"/>
                    <a:pt x="708" y="146"/>
                    <a:pt x="649" y="84"/>
                  </a:cubicBezTo>
                  <a:cubicBezTo>
                    <a:pt x="591" y="23"/>
                    <a:pt x="375" y="5"/>
                    <a:pt x="369" y="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68"/>
            <p:cNvSpPr/>
            <p:nvPr/>
          </p:nvSpPr>
          <p:spPr>
            <a:xfrm rot="8898573">
              <a:off x="9217046" y="3222388"/>
              <a:ext cx="356064" cy="289573"/>
            </a:xfrm>
            <a:custGeom>
              <a:rect b="b" l="l" r="r" t="t"/>
              <a:pathLst>
                <a:path extrusionOk="0" h="213" w="263">
                  <a:moveTo>
                    <a:pt x="128" y="211"/>
                  </a:moveTo>
                  <a:cubicBezTo>
                    <a:pt x="125" y="211"/>
                    <a:pt x="122" y="210"/>
                    <a:pt x="119" y="210"/>
                  </a:cubicBezTo>
                  <a:cubicBezTo>
                    <a:pt x="82" y="203"/>
                    <a:pt x="20" y="190"/>
                    <a:pt x="10" y="130"/>
                  </a:cubicBezTo>
                  <a:cubicBezTo>
                    <a:pt x="0" y="68"/>
                    <a:pt x="71" y="30"/>
                    <a:pt x="114" y="13"/>
                  </a:cubicBezTo>
                  <a:cubicBezTo>
                    <a:pt x="114" y="13"/>
                    <a:pt x="114" y="13"/>
                    <a:pt x="114" y="13"/>
                  </a:cubicBezTo>
                  <a:cubicBezTo>
                    <a:pt x="147" y="0"/>
                    <a:pt x="201" y="25"/>
                    <a:pt x="233" y="57"/>
                  </a:cubicBezTo>
                  <a:cubicBezTo>
                    <a:pt x="254" y="79"/>
                    <a:pt x="263" y="101"/>
                    <a:pt x="256" y="118"/>
                  </a:cubicBezTo>
                  <a:cubicBezTo>
                    <a:pt x="238" y="162"/>
                    <a:pt x="169" y="211"/>
                    <a:pt x="128" y="211"/>
                  </a:cubicBezTo>
                  <a:close/>
                  <a:moveTo>
                    <a:pt x="134" y="14"/>
                  </a:moveTo>
                  <a:cubicBezTo>
                    <a:pt x="127" y="14"/>
                    <a:pt x="121" y="15"/>
                    <a:pt x="116" y="17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74" y="34"/>
                    <a:pt x="4" y="71"/>
                    <a:pt x="14" y="130"/>
                  </a:cubicBezTo>
                  <a:cubicBezTo>
                    <a:pt x="23" y="187"/>
                    <a:pt x="84" y="199"/>
                    <a:pt x="120" y="206"/>
                  </a:cubicBezTo>
                  <a:cubicBezTo>
                    <a:pt x="159" y="213"/>
                    <a:pt x="234" y="163"/>
                    <a:pt x="252" y="117"/>
                  </a:cubicBezTo>
                  <a:cubicBezTo>
                    <a:pt x="259" y="101"/>
                    <a:pt x="250" y="80"/>
                    <a:pt x="230" y="60"/>
                  </a:cubicBezTo>
                  <a:cubicBezTo>
                    <a:pt x="205" y="35"/>
                    <a:pt x="165" y="14"/>
                    <a:pt x="134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68"/>
            <p:cNvSpPr/>
            <p:nvPr/>
          </p:nvSpPr>
          <p:spPr>
            <a:xfrm rot="8898571">
              <a:off x="9015374" y="3145593"/>
              <a:ext cx="722855" cy="722857"/>
            </a:xfrm>
            <a:custGeom>
              <a:rect b="b" l="l" r="r" t="t"/>
              <a:pathLst>
                <a:path extrusionOk="0" h="534" w="535">
                  <a:moveTo>
                    <a:pt x="183" y="533"/>
                  </a:moveTo>
                  <a:cubicBezTo>
                    <a:pt x="179" y="533"/>
                    <a:pt x="175" y="532"/>
                    <a:pt x="171" y="532"/>
                  </a:cubicBezTo>
                  <a:cubicBezTo>
                    <a:pt x="116" y="525"/>
                    <a:pt x="0" y="417"/>
                    <a:pt x="7" y="351"/>
                  </a:cubicBezTo>
                  <a:cubicBezTo>
                    <a:pt x="17" y="262"/>
                    <a:pt x="64" y="213"/>
                    <a:pt x="95" y="181"/>
                  </a:cubicBezTo>
                  <a:cubicBezTo>
                    <a:pt x="136" y="138"/>
                    <a:pt x="160" y="109"/>
                    <a:pt x="207" y="41"/>
                  </a:cubicBezTo>
                  <a:cubicBezTo>
                    <a:pt x="221" y="20"/>
                    <a:pt x="246" y="8"/>
                    <a:pt x="281" y="5"/>
                  </a:cubicBezTo>
                  <a:cubicBezTo>
                    <a:pt x="344" y="0"/>
                    <a:pt x="432" y="29"/>
                    <a:pt x="468" y="67"/>
                  </a:cubicBezTo>
                  <a:cubicBezTo>
                    <a:pt x="516" y="117"/>
                    <a:pt x="535" y="230"/>
                    <a:pt x="502" y="271"/>
                  </a:cubicBezTo>
                  <a:cubicBezTo>
                    <a:pt x="486" y="291"/>
                    <a:pt x="456" y="324"/>
                    <a:pt x="424" y="360"/>
                  </a:cubicBezTo>
                  <a:cubicBezTo>
                    <a:pt x="394" y="392"/>
                    <a:pt x="363" y="426"/>
                    <a:pt x="344" y="450"/>
                  </a:cubicBezTo>
                  <a:cubicBezTo>
                    <a:pt x="305" y="497"/>
                    <a:pt x="234" y="533"/>
                    <a:pt x="183" y="533"/>
                  </a:cubicBezTo>
                  <a:close/>
                  <a:moveTo>
                    <a:pt x="297" y="9"/>
                  </a:moveTo>
                  <a:cubicBezTo>
                    <a:pt x="292" y="9"/>
                    <a:pt x="286" y="9"/>
                    <a:pt x="281" y="9"/>
                  </a:cubicBezTo>
                  <a:cubicBezTo>
                    <a:pt x="248" y="12"/>
                    <a:pt x="224" y="24"/>
                    <a:pt x="210" y="43"/>
                  </a:cubicBezTo>
                  <a:cubicBezTo>
                    <a:pt x="163" y="112"/>
                    <a:pt x="139" y="141"/>
                    <a:pt x="98" y="183"/>
                  </a:cubicBezTo>
                  <a:cubicBezTo>
                    <a:pt x="67" y="216"/>
                    <a:pt x="21" y="264"/>
                    <a:pt x="12" y="351"/>
                  </a:cubicBezTo>
                  <a:cubicBezTo>
                    <a:pt x="5" y="415"/>
                    <a:pt x="119" y="521"/>
                    <a:pt x="171" y="528"/>
                  </a:cubicBezTo>
                  <a:cubicBezTo>
                    <a:pt x="222" y="534"/>
                    <a:pt x="299" y="497"/>
                    <a:pt x="341" y="447"/>
                  </a:cubicBezTo>
                  <a:cubicBezTo>
                    <a:pt x="360" y="424"/>
                    <a:pt x="391" y="390"/>
                    <a:pt x="421" y="357"/>
                  </a:cubicBezTo>
                  <a:cubicBezTo>
                    <a:pt x="453" y="322"/>
                    <a:pt x="483" y="288"/>
                    <a:pt x="499" y="268"/>
                  </a:cubicBezTo>
                  <a:cubicBezTo>
                    <a:pt x="529" y="232"/>
                    <a:pt x="516" y="123"/>
                    <a:pt x="465" y="70"/>
                  </a:cubicBezTo>
                  <a:cubicBezTo>
                    <a:pt x="436" y="39"/>
                    <a:pt x="363" y="9"/>
                    <a:pt x="297" y="9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68"/>
            <p:cNvSpPr/>
            <p:nvPr/>
          </p:nvSpPr>
          <p:spPr>
            <a:xfrm rot="8898569">
              <a:off x="8654407" y="2505782"/>
              <a:ext cx="1443560" cy="1730991"/>
            </a:xfrm>
            <a:custGeom>
              <a:rect b="b" l="l" r="r" t="t"/>
              <a:pathLst>
                <a:path extrusionOk="0" h="1278" w="1068">
                  <a:moveTo>
                    <a:pt x="352" y="1268"/>
                  </a:moveTo>
                  <a:cubicBezTo>
                    <a:pt x="320" y="1268"/>
                    <a:pt x="292" y="1258"/>
                    <a:pt x="270" y="1247"/>
                  </a:cubicBezTo>
                  <a:cubicBezTo>
                    <a:pt x="208" y="1215"/>
                    <a:pt x="165" y="1155"/>
                    <a:pt x="162" y="1117"/>
                  </a:cubicBezTo>
                  <a:cubicBezTo>
                    <a:pt x="157" y="1070"/>
                    <a:pt x="116" y="967"/>
                    <a:pt x="77" y="868"/>
                  </a:cubicBezTo>
                  <a:cubicBezTo>
                    <a:pt x="60" y="823"/>
                    <a:pt x="43" y="781"/>
                    <a:pt x="30" y="745"/>
                  </a:cubicBezTo>
                  <a:cubicBezTo>
                    <a:pt x="0" y="662"/>
                    <a:pt x="46" y="568"/>
                    <a:pt x="162" y="475"/>
                  </a:cubicBezTo>
                  <a:cubicBezTo>
                    <a:pt x="220" y="429"/>
                    <a:pt x="310" y="297"/>
                    <a:pt x="321" y="195"/>
                  </a:cubicBezTo>
                  <a:cubicBezTo>
                    <a:pt x="330" y="100"/>
                    <a:pt x="442" y="58"/>
                    <a:pt x="510" y="33"/>
                  </a:cubicBezTo>
                  <a:cubicBezTo>
                    <a:pt x="515" y="31"/>
                    <a:pt x="521" y="29"/>
                    <a:pt x="526" y="27"/>
                  </a:cubicBezTo>
                  <a:cubicBezTo>
                    <a:pt x="594" y="0"/>
                    <a:pt x="888" y="104"/>
                    <a:pt x="957" y="179"/>
                  </a:cubicBezTo>
                  <a:cubicBezTo>
                    <a:pt x="1026" y="256"/>
                    <a:pt x="1040" y="366"/>
                    <a:pt x="1054" y="473"/>
                  </a:cubicBezTo>
                  <a:cubicBezTo>
                    <a:pt x="1068" y="582"/>
                    <a:pt x="964" y="810"/>
                    <a:pt x="863" y="894"/>
                  </a:cubicBezTo>
                  <a:cubicBezTo>
                    <a:pt x="835" y="917"/>
                    <a:pt x="800" y="948"/>
                    <a:pt x="760" y="984"/>
                  </a:cubicBezTo>
                  <a:cubicBezTo>
                    <a:pt x="657" y="1076"/>
                    <a:pt x="529" y="1190"/>
                    <a:pt x="434" y="1245"/>
                  </a:cubicBezTo>
                  <a:cubicBezTo>
                    <a:pt x="405" y="1262"/>
                    <a:pt x="377" y="1268"/>
                    <a:pt x="352" y="1268"/>
                  </a:cubicBezTo>
                  <a:close/>
                  <a:moveTo>
                    <a:pt x="555" y="27"/>
                  </a:moveTo>
                  <a:cubicBezTo>
                    <a:pt x="543" y="27"/>
                    <a:pt x="534" y="28"/>
                    <a:pt x="527" y="31"/>
                  </a:cubicBezTo>
                  <a:cubicBezTo>
                    <a:pt x="522" y="33"/>
                    <a:pt x="517" y="35"/>
                    <a:pt x="511" y="37"/>
                  </a:cubicBezTo>
                  <a:cubicBezTo>
                    <a:pt x="445" y="62"/>
                    <a:pt x="334" y="103"/>
                    <a:pt x="325" y="195"/>
                  </a:cubicBezTo>
                  <a:cubicBezTo>
                    <a:pt x="314" y="299"/>
                    <a:pt x="223" y="432"/>
                    <a:pt x="165" y="479"/>
                  </a:cubicBezTo>
                  <a:cubicBezTo>
                    <a:pt x="50" y="570"/>
                    <a:pt x="5" y="662"/>
                    <a:pt x="34" y="744"/>
                  </a:cubicBezTo>
                  <a:cubicBezTo>
                    <a:pt x="47" y="779"/>
                    <a:pt x="64" y="821"/>
                    <a:pt x="81" y="866"/>
                  </a:cubicBezTo>
                  <a:cubicBezTo>
                    <a:pt x="120" y="966"/>
                    <a:pt x="161" y="1069"/>
                    <a:pt x="166" y="1116"/>
                  </a:cubicBezTo>
                  <a:cubicBezTo>
                    <a:pt x="169" y="1153"/>
                    <a:pt x="211" y="1212"/>
                    <a:pt x="272" y="1243"/>
                  </a:cubicBezTo>
                  <a:cubicBezTo>
                    <a:pt x="310" y="1263"/>
                    <a:pt x="368" y="1278"/>
                    <a:pt x="432" y="1241"/>
                  </a:cubicBezTo>
                  <a:cubicBezTo>
                    <a:pt x="527" y="1187"/>
                    <a:pt x="654" y="1073"/>
                    <a:pt x="757" y="981"/>
                  </a:cubicBezTo>
                  <a:cubicBezTo>
                    <a:pt x="798" y="945"/>
                    <a:pt x="832" y="914"/>
                    <a:pt x="860" y="891"/>
                  </a:cubicBezTo>
                  <a:cubicBezTo>
                    <a:pt x="961" y="808"/>
                    <a:pt x="1064" y="581"/>
                    <a:pt x="1050" y="474"/>
                  </a:cubicBezTo>
                  <a:cubicBezTo>
                    <a:pt x="1036" y="367"/>
                    <a:pt x="1022" y="257"/>
                    <a:pt x="954" y="182"/>
                  </a:cubicBezTo>
                  <a:cubicBezTo>
                    <a:pt x="916" y="141"/>
                    <a:pt x="818" y="96"/>
                    <a:pt x="739" y="69"/>
                  </a:cubicBezTo>
                  <a:cubicBezTo>
                    <a:pt x="662" y="42"/>
                    <a:pt x="595" y="27"/>
                    <a:pt x="555" y="2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5" name="Google Shape;985;p68"/>
          <p:cNvGrpSpPr/>
          <p:nvPr/>
        </p:nvGrpSpPr>
        <p:grpSpPr>
          <a:xfrm>
            <a:off x="3229900" y="-1397741"/>
            <a:ext cx="8436059" cy="4071003"/>
            <a:chOff x="0" y="2771776"/>
            <a:chExt cx="5156200" cy="3062286"/>
          </a:xfrm>
        </p:grpSpPr>
        <p:sp>
          <p:nvSpPr>
            <p:cNvPr id="986" name="Google Shape;986;p68"/>
            <p:cNvSpPr/>
            <p:nvPr/>
          </p:nvSpPr>
          <p:spPr>
            <a:xfrm>
              <a:off x="1962150" y="3011488"/>
              <a:ext cx="2797178" cy="2262189"/>
            </a:xfrm>
            <a:custGeom>
              <a:rect b="b" l="l" r="r" t="t"/>
              <a:pathLst>
                <a:path extrusionOk="0" h="2258" w="2794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68"/>
            <p:cNvSpPr/>
            <p:nvPr/>
          </p:nvSpPr>
          <p:spPr>
            <a:xfrm>
              <a:off x="2160588" y="3625851"/>
              <a:ext cx="111125" cy="190500"/>
            </a:xfrm>
            <a:custGeom>
              <a:rect b="b" l="l" r="r" t="t"/>
              <a:pathLst>
                <a:path extrusionOk="0" h="191" w="111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68"/>
            <p:cNvSpPr/>
            <p:nvPr/>
          </p:nvSpPr>
          <p:spPr>
            <a:xfrm>
              <a:off x="2101850" y="3700463"/>
              <a:ext cx="69850" cy="96838"/>
            </a:xfrm>
            <a:custGeom>
              <a:rect b="b" l="l" r="r" t="t"/>
              <a:pathLst>
                <a:path extrusionOk="0" h="98" w="7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68"/>
            <p:cNvSpPr/>
            <p:nvPr/>
          </p:nvSpPr>
          <p:spPr>
            <a:xfrm>
              <a:off x="1924050" y="3424238"/>
              <a:ext cx="144463" cy="90488"/>
            </a:xfrm>
            <a:custGeom>
              <a:rect b="b" l="l" r="r" t="t"/>
              <a:pathLst>
                <a:path extrusionOk="0" h="91" w="145">
                  <a:moveTo>
                    <a:pt x="118" y="65"/>
                  </a:moveTo>
                  <a:cubicBezTo>
                    <a:pt x="132" y="50"/>
                    <a:pt x="129" y="67"/>
                    <a:pt x="136" y="50"/>
                  </a:cubicBezTo>
                  <a:cubicBezTo>
                    <a:pt x="143" y="33"/>
                    <a:pt x="145" y="6"/>
                    <a:pt x="113" y="9"/>
                  </a:cubicBezTo>
                  <a:cubicBezTo>
                    <a:pt x="82" y="12"/>
                    <a:pt x="99" y="11"/>
                    <a:pt x="80" y="15"/>
                  </a:cubicBezTo>
                  <a:cubicBezTo>
                    <a:pt x="60" y="20"/>
                    <a:pt x="57" y="33"/>
                    <a:pt x="47" y="27"/>
                  </a:cubicBezTo>
                  <a:cubicBezTo>
                    <a:pt x="38" y="21"/>
                    <a:pt x="52" y="13"/>
                    <a:pt x="35" y="1"/>
                  </a:cubicBezTo>
                  <a:cubicBezTo>
                    <a:pt x="35" y="1"/>
                    <a:pt x="14" y="0"/>
                    <a:pt x="31" y="21"/>
                  </a:cubicBezTo>
                  <a:cubicBezTo>
                    <a:pt x="31" y="21"/>
                    <a:pt x="14" y="13"/>
                    <a:pt x="7" y="26"/>
                  </a:cubicBezTo>
                  <a:cubicBezTo>
                    <a:pt x="0" y="40"/>
                    <a:pt x="35" y="24"/>
                    <a:pt x="35" y="37"/>
                  </a:cubicBezTo>
                  <a:cubicBezTo>
                    <a:pt x="35" y="51"/>
                    <a:pt x="16" y="50"/>
                    <a:pt x="16" y="50"/>
                  </a:cubicBezTo>
                  <a:cubicBezTo>
                    <a:pt x="16" y="50"/>
                    <a:pt x="48" y="60"/>
                    <a:pt x="31" y="70"/>
                  </a:cubicBezTo>
                  <a:cubicBezTo>
                    <a:pt x="14" y="79"/>
                    <a:pt x="29" y="78"/>
                    <a:pt x="40" y="78"/>
                  </a:cubicBezTo>
                  <a:cubicBezTo>
                    <a:pt x="51" y="78"/>
                    <a:pt x="58" y="88"/>
                    <a:pt x="73" y="89"/>
                  </a:cubicBezTo>
                  <a:cubicBezTo>
                    <a:pt x="88" y="91"/>
                    <a:pt x="104" y="81"/>
                    <a:pt x="118" y="65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68"/>
            <p:cNvSpPr/>
            <p:nvPr/>
          </p:nvSpPr>
          <p:spPr>
            <a:xfrm>
              <a:off x="3424238" y="4486276"/>
              <a:ext cx="38100" cy="53975"/>
            </a:xfrm>
            <a:custGeom>
              <a:rect b="b" l="l" r="r" t="t"/>
              <a:pathLst>
                <a:path extrusionOk="0" h="54" w="37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68"/>
            <p:cNvSpPr/>
            <p:nvPr/>
          </p:nvSpPr>
          <p:spPr>
            <a:xfrm>
              <a:off x="3665538" y="4548188"/>
              <a:ext cx="200025" cy="190500"/>
            </a:xfrm>
            <a:custGeom>
              <a:rect b="b" l="l" r="r" t="t"/>
              <a:pathLst>
                <a:path extrusionOk="0" h="191" w="20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68"/>
            <p:cNvSpPr/>
            <p:nvPr/>
          </p:nvSpPr>
          <p:spPr>
            <a:xfrm>
              <a:off x="3856038" y="4725988"/>
              <a:ext cx="165100" cy="50800"/>
            </a:xfrm>
            <a:custGeom>
              <a:rect b="b" l="l" r="r" t="t"/>
              <a:pathLst>
                <a:path extrusionOk="0" h="52" w="165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68"/>
            <p:cNvSpPr/>
            <p:nvPr/>
          </p:nvSpPr>
          <p:spPr>
            <a:xfrm>
              <a:off x="3878263" y="4530726"/>
              <a:ext cx="171450" cy="168275"/>
            </a:xfrm>
            <a:custGeom>
              <a:rect b="b" l="l" r="r" t="t"/>
              <a:pathLst>
                <a:path extrusionOk="0" h="169" w="171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68"/>
            <p:cNvSpPr/>
            <p:nvPr/>
          </p:nvSpPr>
          <p:spPr>
            <a:xfrm>
              <a:off x="4044950" y="4600576"/>
              <a:ext cx="96838" cy="133350"/>
            </a:xfrm>
            <a:custGeom>
              <a:rect b="b" l="l" r="r" t="t"/>
              <a:pathLst>
                <a:path extrusionOk="0" h="133" w="96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68"/>
            <p:cNvSpPr/>
            <p:nvPr/>
          </p:nvSpPr>
          <p:spPr>
            <a:xfrm>
              <a:off x="4024313" y="4760913"/>
              <a:ext cx="57150" cy="22225"/>
            </a:xfrm>
            <a:custGeom>
              <a:rect b="b" l="l" r="r" t="t"/>
              <a:pathLst>
                <a:path extrusionOk="0" h="22" w="57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68"/>
            <p:cNvSpPr/>
            <p:nvPr/>
          </p:nvSpPr>
          <p:spPr>
            <a:xfrm>
              <a:off x="4071938" y="4783138"/>
              <a:ext cx="39688" cy="25400"/>
            </a:xfrm>
            <a:custGeom>
              <a:rect b="b" l="l" r="r" t="t"/>
              <a:pathLst>
                <a:path extrusionOk="0" h="26" w="39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68"/>
            <p:cNvSpPr/>
            <p:nvPr/>
          </p:nvSpPr>
          <p:spPr>
            <a:xfrm>
              <a:off x="4141788" y="4770438"/>
              <a:ext cx="57150" cy="44450"/>
            </a:xfrm>
            <a:custGeom>
              <a:rect b="b" l="l" r="r" t="t"/>
              <a:pathLst>
                <a:path extrusionOk="0" h="45" w="57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68"/>
            <p:cNvSpPr/>
            <p:nvPr/>
          </p:nvSpPr>
          <p:spPr>
            <a:xfrm>
              <a:off x="4202113" y="4643438"/>
              <a:ext cx="393700" cy="173038"/>
            </a:xfrm>
            <a:custGeom>
              <a:rect b="b" l="l" r="r" t="t"/>
              <a:pathLst>
                <a:path extrusionOk="0" h="173" w="392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68"/>
            <p:cNvSpPr/>
            <p:nvPr/>
          </p:nvSpPr>
          <p:spPr>
            <a:xfrm>
              <a:off x="4078288" y="4764088"/>
              <a:ext cx="79375" cy="19050"/>
            </a:xfrm>
            <a:custGeom>
              <a:rect b="b" l="l" r="r" t="t"/>
              <a:pathLst>
                <a:path extrusionOk="0" h="18" w="79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68"/>
            <p:cNvSpPr/>
            <p:nvPr/>
          </p:nvSpPr>
          <p:spPr>
            <a:xfrm>
              <a:off x="4162425" y="4684713"/>
              <a:ext cx="17463" cy="14288"/>
            </a:xfrm>
            <a:custGeom>
              <a:rect b="b" l="l" r="r" t="t"/>
              <a:pathLst>
                <a:path extrusionOk="0" h="14" w="18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68"/>
            <p:cNvSpPr/>
            <p:nvPr/>
          </p:nvSpPr>
          <p:spPr>
            <a:xfrm>
              <a:off x="4191000" y="4681538"/>
              <a:ext cx="53975" cy="19050"/>
            </a:xfrm>
            <a:custGeom>
              <a:rect b="b" l="l" r="r" t="t"/>
              <a:pathLst>
                <a:path extrusionOk="0" h="19" w="53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68"/>
            <p:cNvSpPr/>
            <p:nvPr/>
          </p:nvSpPr>
          <p:spPr>
            <a:xfrm>
              <a:off x="4159250" y="4595813"/>
              <a:ext cx="38100" cy="65088"/>
            </a:xfrm>
            <a:custGeom>
              <a:rect b="b" l="l" r="r" t="t"/>
              <a:pathLst>
                <a:path extrusionOk="0" h="66" w="37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68"/>
            <p:cNvSpPr/>
            <p:nvPr/>
          </p:nvSpPr>
          <p:spPr>
            <a:xfrm>
              <a:off x="4281488" y="4719638"/>
              <a:ext cx="31750" cy="36513"/>
            </a:xfrm>
            <a:custGeom>
              <a:rect b="b" l="l" r="r" t="t"/>
              <a:pathLst>
                <a:path extrusionOk="0" h="36" w="32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68"/>
            <p:cNvSpPr/>
            <p:nvPr/>
          </p:nvSpPr>
          <p:spPr>
            <a:xfrm>
              <a:off x="4246563" y="4738688"/>
              <a:ext cx="26988" cy="31750"/>
            </a:xfrm>
            <a:custGeom>
              <a:rect b="b" l="l" r="r" t="t"/>
              <a:pathLst>
                <a:path extrusionOk="0" h="31" w="27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68"/>
            <p:cNvSpPr/>
            <p:nvPr/>
          </p:nvSpPr>
          <p:spPr>
            <a:xfrm>
              <a:off x="4021138" y="4803776"/>
              <a:ext cx="687388" cy="560388"/>
            </a:xfrm>
            <a:custGeom>
              <a:rect b="b" l="l" r="r" t="t"/>
              <a:pathLst>
                <a:path extrusionOk="0" h="560" w="688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68"/>
            <p:cNvSpPr/>
            <p:nvPr/>
          </p:nvSpPr>
          <p:spPr>
            <a:xfrm>
              <a:off x="4619625" y="5403851"/>
              <a:ext cx="76200" cy="77788"/>
            </a:xfrm>
            <a:custGeom>
              <a:rect b="b" l="l" r="r" t="t"/>
              <a:pathLst>
                <a:path extrusionOk="0" h="77" w="76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68"/>
            <p:cNvSpPr/>
            <p:nvPr/>
          </p:nvSpPr>
          <p:spPr>
            <a:xfrm>
              <a:off x="4094163" y="4102101"/>
              <a:ext cx="49213" cy="57150"/>
            </a:xfrm>
            <a:custGeom>
              <a:rect b="b" l="l" r="r" t="t"/>
              <a:pathLst>
                <a:path extrusionOk="0" h="57" w="49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68"/>
            <p:cNvSpPr/>
            <p:nvPr/>
          </p:nvSpPr>
          <p:spPr>
            <a:xfrm>
              <a:off x="4108450" y="3983038"/>
              <a:ext cx="149225" cy="142875"/>
            </a:xfrm>
            <a:custGeom>
              <a:rect b="b" l="l" r="r" t="t"/>
              <a:pathLst>
                <a:path extrusionOk="0" h="144" w="149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68"/>
            <p:cNvSpPr/>
            <p:nvPr/>
          </p:nvSpPr>
          <p:spPr>
            <a:xfrm>
              <a:off x="4197350" y="3900488"/>
              <a:ext cx="87313" cy="74613"/>
            </a:xfrm>
            <a:custGeom>
              <a:rect b="b" l="l" r="r" t="t"/>
              <a:pathLst>
                <a:path extrusionOk="0" h="74" w="87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68"/>
            <p:cNvSpPr/>
            <p:nvPr/>
          </p:nvSpPr>
          <p:spPr>
            <a:xfrm>
              <a:off x="4183063" y="3716338"/>
              <a:ext cx="63500" cy="174625"/>
            </a:xfrm>
            <a:custGeom>
              <a:rect b="b" l="l" r="r" t="t"/>
              <a:pathLst>
                <a:path extrusionOk="0" h="174" w="63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68"/>
            <p:cNvSpPr/>
            <p:nvPr/>
          </p:nvSpPr>
          <p:spPr>
            <a:xfrm>
              <a:off x="4319588" y="3883026"/>
              <a:ext cx="22225" cy="19050"/>
            </a:xfrm>
            <a:custGeom>
              <a:rect b="b" l="l" r="r" t="t"/>
              <a:pathLst>
                <a:path extrusionOk="0" h="19" w="22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68"/>
            <p:cNvSpPr/>
            <p:nvPr/>
          </p:nvSpPr>
          <p:spPr>
            <a:xfrm>
              <a:off x="4291013" y="3892551"/>
              <a:ext cx="28575" cy="26988"/>
            </a:xfrm>
            <a:custGeom>
              <a:rect b="b" l="l" r="r" t="t"/>
              <a:pathLst>
                <a:path extrusionOk="0" h="28" w="28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68"/>
            <p:cNvSpPr/>
            <p:nvPr/>
          </p:nvSpPr>
          <p:spPr>
            <a:xfrm>
              <a:off x="4132263" y="4097338"/>
              <a:ext cx="34925" cy="39688"/>
            </a:xfrm>
            <a:custGeom>
              <a:rect b="b" l="l" r="r" t="t"/>
              <a:pathLst>
                <a:path extrusionOk="0" h="39" w="35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68"/>
            <p:cNvSpPr/>
            <p:nvPr/>
          </p:nvSpPr>
          <p:spPr>
            <a:xfrm>
              <a:off x="3986213" y="4237038"/>
              <a:ext cx="31750" cy="60325"/>
            </a:xfrm>
            <a:custGeom>
              <a:rect b="b" l="l" r="r" t="t"/>
              <a:pathLst>
                <a:path extrusionOk="0" h="60" w="31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68"/>
            <p:cNvSpPr/>
            <p:nvPr/>
          </p:nvSpPr>
          <p:spPr>
            <a:xfrm>
              <a:off x="3833813" y="4316413"/>
              <a:ext cx="34925" cy="44450"/>
            </a:xfrm>
            <a:custGeom>
              <a:rect b="b" l="l" r="r" t="t"/>
              <a:pathLst>
                <a:path extrusionOk="0" h="45" w="36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68"/>
            <p:cNvSpPr/>
            <p:nvPr/>
          </p:nvSpPr>
          <p:spPr>
            <a:xfrm>
              <a:off x="4513263" y="4676776"/>
              <a:ext cx="77788" cy="69850"/>
            </a:xfrm>
            <a:custGeom>
              <a:rect b="b" l="l" r="r" t="t"/>
              <a:pathLst>
                <a:path extrusionOk="0" h="69" w="77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68"/>
            <p:cNvSpPr/>
            <p:nvPr/>
          </p:nvSpPr>
          <p:spPr>
            <a:xfrm>
              <a:off x="2903538" y="4829176"/>
              <a:ext cx="106363" cy="254000"/>
            </a:xfrm>
            <a:custGeom>
              <a:rect b="b" l="l" r="r" t="t"/>
              <a:pathLst>
                <a:path extrusionOk="0" h="253" w="106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68"/>
            <p:cNvSpPr/>
            <p:nvPr/>
          </p:nvSpPr>
          <p:spPr>
            <a:xfrm>
              <a:off x="2903538" y="3051176"/>
              <a:ext cx="215900" cy="244475"/>
            </a:xfrm>
            <a:custGeom>
              <a:rect b="b" l="l" r="r" t="t"/>
              <a:pathLst>
                <a:path extrusionOk="0" h="245" w="215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68"/>
            <p:cNvSpPr/>
            <p:nvPr/>
          </p:nvSpPr>
          <p:spPr>
            <a:xfrm>
              <a:off x="4065588" y="4494213"/>
              <a:ext cx="74613" cy="63500"/>
            </a:xfrm>
            <a:custGeom>
              <a:rect b="b" l="l" r="r" t="t"/>
              <a:pathLst>
                <a:path extrusionOk="0" h="63" w="74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68"/>
            <p:cNvSpPr/>
            <p:nvPr/>
          </p:nvSpPr>
          <p:spPr>
            <a:xfrm>
              <a:off x="4000500" y="4348163"/>
              <a:ext cx="47625" cy="87313"/>
            </a:xfrm>
            <a:custGeom>
              <a:rect b="b" l="l" r="r" t="t"/>
              <a:pathLst>
                <a:path extrusionOk="0" h="88" w="47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68"/>
            <p:cNvSpPr/>
            <p:nvPr/>
          </p:nvSpPr>
          <p:spPr>
            <a:xfrm>
              <a:off x="4048125" y="4421188"/>
              <a:ext cx="69850" cy="84138"/>
            </a:xfrm>
            <a:custGeom>
              <a:rect b="b" l="l" r="r" t="t"/>
              <a:pathLst>
                <a:path extrusionOk="0" h="83" w="7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68"/>
            <p:cNvSpPr/>
            <p:nvPr/>
          </p:nvSpPr>
          <p:spPr>
            <a:xfrm>
              <a:off x="4019550" y="4427538"/>
              <a:ext cx="25400" cy="31750"/>
            </a:xfrm>
            <a:custGeom>
              <a:rect b="b" l="l" r="r" t="t"/>
              <a:pathLst>
                <a:path extrusionOk="0" h="32" w="26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68"/>
            <p:cNvSpPr/>
            <p:nvPr/>
          </p:nvSpPr>
          <p:spPr>
            <a:xfrm>
              <a:off x="3979863" y="4452938"/>
              <a:ext cx="39688" cy="55563"/>
            </a:xfrm>
            <a:custGeom>
              <a:rect b="b" l="l" r="r" t="t"/>
              <a:pathLst>
                <a:path extrusionOk="0" h="56" w="39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68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68"/>
            <p:cNvSpPr/>
            <p:nvPr/>
          </p:nvSpPr>
          <p:spPr>
            <a:xfrm>
              <a:off x="0" y="3252788"/>
              <a:ext cx="1682748" cy="2581274"/>
            </a:xfrm>
            <a:custGeom>
              <a:rect b="b" l="l" r="r" t="t"/>
              <a:pathLst>
                <a:path extrusionOk="0" h="2578" w="1681">
                  <a:moveTo>
                    <a:pt x="1651" y="1463"/>
                  </a:moveTo>
                  <a:cubicBezTo>
                    <a:pt x="1630" y="1455"/>
                    <a:pt x="1632" y="1431"/>
                    <a:pt x="1592" y="1422"/>
                  </a:cubicBezTo>
                  <a:cubicBezTo>
                    <a:pt x="1551" y="1413"/>
                    <a:pt x="1546" y="1421"/>
                    <a:pt x="1518" y="1397"/>
                  </a:cubicBezTo>
                  <a:cubicBezTo>
                    <a:pt x="1491" y="1373"/>
                    <a:pt x="1457" y="1396"/>
                    <a:pt x="1466" y="1356"/>
                  </a:cubicBezTo>
                  <a:cubicBezTo>
                    <a:pt x="1475" y="1315"/>
                    <a:pt x="1400" y="1289"/>
                    <a:pt x="1370" y="1291"/>
                  </a:cubicBezTo>
                  <a:cubicBezTo>
                    <a:pt x="1370" y="1291"/>
                    <a:pt x="1321" y="1245"/>
                    <a:pt x="1296" y="1227"/>
                  </a:cubicBezTo>
                  <a:cubicBezTo>
                    <a:pt x="1271" y="1210"/>
                    <a:pt x="1266" y="1232"/>
                    <a:pt x="1246" y="1227"/>
                  </a:cubicBezTo>
                  <a:cubicBezTo>
                    <a:pt x="1226" y="1223"/>
                    <a:pt x="1202" y="1207"/>
                    <a:pt x="1185" y="1192"/>
                  </a:cubicBezTo>
                  <a:cubicBezTo>
                    <a:pt x="1169" y="1177"/>
                    <a:pt x="1133" y="1222"/>
                    <a:pt x="1108" y="1213"/>
                  </a:cubicBezTo>
                  <a:cubicBezTo>
                    <a:pt x="1083" y="1204"/>
                    <a:pt x="1100" y="1232"/>
                    <a:pt x="1069" y="1253"/>
                  </a:cubicBezTo>
                  <a:cubicBezTo>
                    <a:pt x="1069" y="1253"/>
                    <a:pt x="1047" y="1212"/>
                    <a:pt x="1015" y="1239"/>
                  </a:cubicBezTo>
                  <a:cubicBezTo>
                    <a:pt x="983" y="1266"/>
                    <a:pt x="980" y="1218"/>
                    <a:pt x="980" y="1207"/>
                  </a:cubicBezTo>
                  <a:cubicBezTo>
                    <a:pt x="981" y="1196"/>
                    <a:pt x="1003" y="1149"/>
                    <a:pt x="990" y="1144"/>
                  </a:cubicBezTo>
                  <a:cubicBezTo>
                    <a:pt x="977" y="1139"/>
                    <a:pt x="917" y="1150"/>
                    <a:pt x="920" y="1137"/>
                  </a:cubicBezTo>
                  <a:cubicBezTo>
                    <a:pt x="924" y="1123"/>
                    <a:pt x="943" y="1100"/>
                    <a:pt x="943" y="1080"/>
                  </a:cubicBezTo>
                  <a:cubicBezTo>
                    <a:pt x="942" y="1080"/>
                    <a:pt x="942" y="1080"/>
                    <a:pt x="942" y="1081"/>
                  </a:cubicBezTo>
                  <a:cubicBezTo>
                    <a:pt x="948" y="1073"/>
                    <a:pt x="954" y="1066"/>
                    <a:pt x="956" y="1061"/>
                  </a:cubicBezTo>
                  <a:cubicBezTo>
                    <a:pt x="961" y="1051"/>
                    <a:pt x="936" y="1045"/>
                    <a:pt x="903" y="1055"/>
                  </a:cubicBezTo>
                  <a:cubicBezTo>
                    <a:pt x="903" y="1055"/>
                    <a:pt x="887" y="1099"/>
                    <a:pt x="872" y="1098"/>
                  </a:cubicBezTo>
                  <a:cubicBezTo>
                    <a:pt x="858" y="1097"/>
                    <a:pt x="816" y="1110"/>
                    <a:pt x="807" y="1061"/>
                  </a:cubicBezTo>
                  <a:cubicBezTo>
                    <a:pt x="799" y="1012"/>
                    <a:pt x="822" y="974"/>
                    <a:pt x="822" y="974"/>
                  </a:cubicBezTo>
                  <a:cubicBezTo>
                    <a:pt x="822" y="974"/>
                    <a:pt x="830" y="942"/>
                    <a:pt x="849" y="941"/>
                  </a:cubicBezTo>
                  <a:cubicBezTo>
                    <a:pt x="869" y="940"/>
                    <a:pt x="852" y="921"/>
                    <a:pt x="870" y="921"/>
                  </a:cubicBezTo>
                  <a:cubicBezTo>
                    <a:pt x="888" y="921"/>
                    <a:pt x="911" y="928"/>
                    <a:pt x="930" y="930"/>
                  </a:cubicBezTo>
                  <a:cubicBezTo>
                    <a:pt x="949" y="932"/>
                    <a:pt x="939" y="903"/>
                    <a:pt x="951" y="906"/>
                  </a:cubicBezTo>
                  <a:cubicBezTo>
                    <a:pt x="964" y="909"/>
                    <a:pt x="996" y="922"/>
                    <a:pt x="1024" y="914"/>
                  </a:cubicBezTo>
                  <a:cubicBezTo>
                    <a:pt x="1052" y="905"/>
                    <a:pt x="1034" y="951"/>
                    <a:pt x="1034" y="951"/>
                  </a:cubicBezTo>
                  <a:cubicBezTo>
                    <a:pt x="1034" y="951"/>
                    <a:pt x="1029" y="983"/>
                    <a:pt x="1051" y="995"/>
                  </a:cubicBezTo>
                  <a:cubicBezTo>
                    <a:pt x="1074" y="1007"/>
                    <a:pt x="1057" y="973"/>
                    <a:pt x="1059" y="945"/>
                  </a:cubicBezTo>
                  <a:cubicBezTo>
                    <a:pt x="1062" y="918"/>
                    <a:pt x="1066" y="888"/>
                    <a:pt x="1088" y="876"/>
                  </a:cubicBezTo>
                  <a:cubicBezTo>
                    <a:pt x="1110" y="864"/>
                    <a:pt x="1149" y="850"/>
                    <a:pt x="1160" y="811"/>
                  </a:cubicBezTo>
                  <a:cubicBezTo>
                    <a:pt x="1171" y="772"/>
                    <a:pt x="1180" y="775"/>
                    <a:pt x="1184" y="762"/>
                  </a:cubicBezTo>
                  <a:cubicBezTo>
                    <a:pt x="1188" y="750"/>
                    <a:pt x="1198" y="730"/>
                    <a:pt x="1221" y="729"/>
                  </a:cubicBezTo>
                  <a:cubicBezTo>
                    <a:pt x="1244" y="728"/>
                    <a:pt x="1251" y="717"/>
                    <a:pt x="1254" y="698"/>
                  </a:cubicBezTo>
                  <a:cubicBezTo>
                    <a:pt x="1257" y="679"/>
                    <a:pt x="1297" y="668"/>
                    <a:pt x="1302" y="667"/>
                  </a:cubicBezTo>
                  <a:cubicBezTo>
                    <a:pt x="1305" y="666"/>
                    <a:pt x="1308" y="661"/>
                    <a:pt x="1306" y="655"/>
                  </a:cubicBezTo>
                  <a:cubicBezTo>
                    <a:pt x="1306" y="655"/>
                    <a:pt x="1306" y="656"/>
                    <a:pt x="1306" y="656"/>
                  </a:cubicBezTo>
                  <a:cubicBezTo>
                    <a:pt x="1307" y="656"/>
                    <a:pt x="1307" y="656"/>
                    <a:pt x="1307" y="656"/>
                  </a:cubicBezTo>
                  <a:cubicBezTo>
                    <a:pt x="1343" y="640"/>
                    <a:pt x="1329" y="640"/>
                    <a:pt x="1321" y="664"/>
                  </a:cubicBezTo>
                  <a:cubicBezTo>
                    <a:pt x="1313" y="687"/>
                    <a:pt x="1316" y="682"/>
                    <a:pt x="1348" y="672"/>
                  </a:cubicBezTo>
                  <a:cubicBezTo>
                    <a:pt x="1380" y="662"/>
                    <a:pt x="1409" y="645"/>
                    <a:pt x="1404" y="633"/>
                  </a:cubicBezTo>
                  <a:cubicBezTo>
                    <a:pt x="1398" y="621"/>
                    <a:pt x="1397" y="624"/>
                    <a:pt x="1383" y="640"/>
                  </a:cubicBezTo>
                  <a:cubicBezTo>
                    <a:pt x="1369" y="657"/>
                    <a:pt x="1355" y="632"/>
                    <a:pt x="1341" y="630"/>
                  </a:cubicBezTo>
                  <a:cubicBezTo>
                    <a:pt x="1327" y="629"/>
                    <a:pt x="1343" y="608"/>
                    <a:pt x="1343" y="608"/>
                  </a:cubicBezTo>
                  <a:cubicBezTo>
                    <a:pt x="1343" y="608"/>
                    <a:pt x="1303" y="600"/>
                    <a:pt x="1331" y="596"/>
                  </a:cubicBezTo>
                  <a:cubicBezTo>
                    <a:pt x="1358" y="591"/>
                    <a:pt x="1361" y="574"/>
                    <a:pt x="1337" y="573"/>
                  </a:cubicBezTo>
                  <a:cubicBezTo>
                    <a:pt x="1313" y="572"/>
                    <a:pt x="1260" y="618"/>
                    <a:pt x="1260" y="618"/>
                  </a:cubicBezTo>
                  <a:cubicBezTo>
                    <a:pt x="1260" y="618"/>
                    <a:pt x="1304" y="572"/>
                    <a:pt x="1330" y="555"/>
                  </a:cubicBezTo>
                  <a:cubicBezTo>
                    <a:pt x="1355" y="537"/>
                    <a:pt x="1407" y="571"/>
                    <a:pt x="1424" y="549"/>
                  </a:cubicBezTo>
                  <a:cubicBezTo>
                    <a:pt x="1440" y="528"/>
                    <a:pt x="1457" y="538"/>
                    <a:pt x="1457" y="538"/>
                  </a:cubicBezTo>
                  <a:cubicBezTo>
                    <a:pt x="1416" y="610"/>
                    <a:pt x="1416" y="610"/>
                    <a:pt x="1416" y="610"/>
                  </a:cubicBezTo>
                  <a:cubicBezTo>
                    <a:pt x="1416" y="610"/>
                    <a:pt x="1437" y="608"/>
                    <a:pt x="1469" y="610"/>
                  </a:cubicBezTo>
                  <a:cubicBezTo>
                    <a:pt x="1501" y="612"/>
                    <a:pt x="1509" y="574"/>
                    <a:pt x="1495" y="572"/>
                  </a:cubicBezTo>
                  <a:cubicBezTo>
                    <a:pt x="1480" y="570"/>
                    <a:pt x="1445" y="589"/>
                    <a:pt x="1467" y="560"/>
                  </a:cubicBezTo>
                  <a:cubicBezTo>
                    <a:pt x="1489" y="531"/>
                    <a:pt x="1484" y="485"/>
                    <a:pt x="1471" y="483"/>
                  </a:cubicBezTo>
                  <a:cubicBezTo>
                    <a:pt x="1458" y="481"/>
                    <a:pt x="1465" y="461"/>
                    <a:pt x="1465" y="461"/>
                  </a:cubicBezTo>
                  <a:cubicBezTo>
                    <a:pt x="1426" y="459"/>
                    <a:pt x="1410" y="422"/>
                    <a:pt x="1410" y="422"/>
                  </a:cubicBezTo>
                  <a:cubicBezTo>
                    <a:pt x="1418" y="407"/>
                    <a:pt x="1386" y="345"/>
                    <a:pt x="1386" y="345"/>
                  </a:cubicBezTo>
                  <a:cubicBezTo>
                    <a:pt x="1386" y="345"/>
                    <a:pt x="1367" y="332"/>
                    <a:pt x="1367" y="356"/>
                  </a:cubicBezTo>
                  <a:cubicBezTo>
                    <a:pt x="1367" y="379"/>
                    <a:pt x="1332" y="388"/>
                    <a:pt x="1329" y="373"/>
                  </a:cubicBezTo>
                  <a:cubicBezTo>
                    <a:pt x="1327" y="359"/>
                    <a:pt x="1316" y="368"/>
                    <a:pt x="1316" y="368"/>
                  </a:cubicBezTo>
                  <a:cubicBezTo>
                    <a:pt x="1317" y="318"/>
                    <a:pt x="1317" y="318"/>
                    <a:pt x="1317" y="318"/>
                  </a:cubicBezTo>
                  <a:cubicBezTo>
                    <a:pt x="1312" y="317"/>
                    <a:pt x="1296" y="316"/>
                    <a:pt x="1283" y="299"/>
                  </a:cubicBezTo>
                  <a:cubicBezTo>
                    <a:pt x="1270" y="282"/>
                    <a:pt x="1267" y="287"/>
                    <a:pt x="1256" y="288"/>
                  </a:cubicBezTo>
                  <a:cubicBezTo>
                    <a:pt x="1245" y="289"/>
                    <a:pt x="1244" y="281"/>
                    <a:pt x="1222" y="281"/>
                  </a:cubicBezTo>
                  <a:cubicBezTo>
                    <a:pt x="1200" y="280"/>
                    <a:pt x="1212" y="305"/>
                    <a:pt x="1207" y="335"/>
                  </a:cubicBezTo>
                  <a:cubicBezTo>
                    <a:pt x="1203" y="364"/>
                    <a:pt x="1186" y="371"/>
                    <a:pt x="1186" y="371"/>
                  </a:cubicBezTo>
                  <a:cubicBezTo>
                    <a:pt x="1215" y="406"/>
                    <a:pt x="1204" y="439"/>
                    <a:pt x="1204" y="439"/>
                  </a:cubicBezTo>
                  <a:cubicBezTo>
                    <a:pt x="1150" y="461"/>
                    <a:pt x="1159" y="483"/>
                    <a:pt x="1159" y="483"/>
                  </a:cubicBezTo>
                  <a:cubicBezTo>
                    <a:pt x="1170" y="500"/>
                    <a:pt x="1173" y="515"/>
                    <a:pt x="1157" y="531"/>
                  </a:cubicBezTo>
                  <a:cubicBezTo>
                    <a:pt x="1141" y="547"/>
                    <a:pt x="1117" y="499"/>
                    <a:pt x="1117" y="499"/>
                  </a:cubicBezTo>
                  <a:cubicBezTo>
                    <a:pt x="1127" y="454"/>
                    <a:pt x="1127" y="454"/>
                    <a:pt x="1127" y="454"/>
                  </a:cubicBezTo>
                  <a:cubicBezTo>
                    <a:pt x="1127" y="454"/>
                    <a:pt x="1084" y="457"/>
                    <a:pt x="1082" y="448"/>
                  </a:cubicBezTo>
                  <a:cubicBezTo>
                    <a:pt x="1080" y="438"/>
                    <a:pt x="1068" y="438"/>
                    <a:pt x="1051" y="422"/>
                  </a:cubicBezTo>
                  <a:cubicBezTo>
                    <a:pt x="1033" y="405"/>
                    <a:pt x="999" y="411"/>
                    <a:pt x="999" y="411"/>
                  </a:cubicBezTo>
                  <a:cubicBezTo>
                    <a:pt x="1001" y="389"/>
                    <a:pt x="1024" y="365"/>
                    <a:pt x="989" y="372"/>
                  </a:cubicBezTo>
                  <a:cubicBezTo>
                    <a:pt x="953" y="379"/>
                    <a:pt x="976" y="314"/>
                    <a:pt x="991" y="314"/>
                  </a:cubicBezTo>
                  <a:cubicBezTo>
                    <a:pt x="1005" y="314"/>
                    <a:pt x="1018" y="276"/>
                    <a:pt x="1029" y="276"/>
                  </a:cubicBezTo>
                  <a:cubicBezTo>
                    <a:pt x="1040" y="276"/>
                    <a:pt x="1043" y="267"/>
                    <a:pt x="1049" y="254"/>
                  </a:cubicBezTo>
                  <a:cubicBezTo>
                    <a:pt x="1055" y="242"/>
                    <a:pt x="1091" y="242"/>
                    <a:pt x="1100" y="224"/>
                  </a:cubicBezTo>
                  <a:cubicBezTo>
                    <a:pt x="1108" y="206"/>
                    <a:pt x="1089" y="210"/>
                    <a:pt x="1082" y="210"/>
                  </a:cubicBezTo>
                  <a:cubicBezTo>
                    <a:pt x="1076" y="210"/>
                    <a:pt x="1070" y="188"/>
                    <a:pt x="1091" y="199"/>
                  </a:cubicBezTo>
                  <a:cubicBezTo>
                    <a:pt x="1112" y="211"/>
                    <a:pt x="1119" y="184"/>
                    <a:pt x="1145" y="178"/>
                  </a:cubicBezTo>
                  <a:cubicBezTo>
                    <a:pt x="1171" y="172"/>
                    <a:pt x="1188" y="158"/>
                    <a:pt x="1194" y="148"/>
                  </a:cubicBezTo>
                  <a:cubicBezTo>
                    <a:pt x="1199" y="138"/>
                    <a:pt x="1181" y="114"/>
                    <a:pt x="1181" y="114"/>
                  </a:cubicBezTo>
                  <a:cubicBezTo>
                    <a:pt x="1181" y="114"/>
                    <a:pt x="1192" y="114"/>
                    <a:pt x="1197" y="101"/>
                  </a:cubicBezTo>
                  <a:cubicBezTo>
                    <a:pt x="1201" y="87"/>
                    <a:pt x="1180" y="73"/>
                    <a:pt x="1168" y="72"/>
                  </a:cubicBezTo>
                  <a:cubicBezTo>
                    <a:pt x="1155" y="70"/>
                    <a:pt x="1147" y="78"/>
                    <a:pt x="1151" y="96"/>
                  </a:cubicBezTo>
                  <a:cubicBezTo>
                    <a:pt x="1155" y="114"/>
                    <a:pt x="1136" y="99"/>
                    <a:pt x="1132" y="124"/>
                  </a:cubicBezTo>
                  <a:cubicBezTo>
                    <a:pt x="1129" y="149"/>
                    <a:pt x="1089" y="167"/>
                    <a:pt x="1103" y="136"/>
                  </a:cubicBezTo>
                  <a:cubicBezTo>
                    <a:pt x="1118" y="105"/>
                    <a:pt x="1095" y="78"/>
                    <a:pt x="1099" y="92"/>
                  </a:cubicBezTo>
                  <a:cubicBezTo>
                    <a:pt x="1103" y="105"/>
                    <a:pt x="1080" y="114"/>
                    <a:pt x="1080" y="114"/>
                  </a:cubicBezTo>
                  <a:cubicBezTo>
                    <a:pt x="1080" y="114"/>
                    <a:pt x="1094" y="88"/>
                    <a:pt x="1074" y="82"/>
                  </a:cubicBezTo>
                  <a:cubicBezTo>
                    <a:pt x="1054" y="77"/>
                    <a:pt x="1066" y="65"/>
                    <a:pt x="1064" y="51"/>
                  </a:cubicBezTo>
                  <a:cubicBezTo>
                    <a:pt x="1062" y="36"/>
                    <a:pt x="1058" y="5"/>
                    <a:pt x="1053" y="3"/>
                  </a:cubicBezTo>
                  <a:cubicBezTo>
                    <a:pt x="1048" y="0"/>
                    <a:pt x="1034" y="11"/>
                    <a:pt x="1024" y="42"/>
                  </a:cubicBezTo>
                  <a:cubicBezTo>
                    <a:pt x="1014" y="72"/>
                    <a:pt x="1021" y="61"/>
                    <a:pt x="1034" y="75"/>
                  </a:cubicBezTo>
                  <a:cubicBezTo>
                    <a:pt x="1048" y="89"/>
                    <a:pt x="1045" y="102"/>
                    <a:pt x="1026" y="118"/>
                  </a:cubicBezTo>
                  <a:cubicBezTo>
                    <a:pt x="1007" y="134"/>
                    <a:pt x="1015" y="106"/>
                    <a:pt x="1014" y="94"/>
                  </a:cubicBezTo>
                  <a:cubicBezTo>
                    <a:pt x="1013" y="81"/>
                    <a:pt x="996" y="65"/>
                    <a:pt x="980" y="85"/>
                  </a:cubicBezTo>
                  <a:cubicBezTo>
                    <a:pt x="965" y="105"/>
                    <a:pt x="977" y="108"/>
                    <a:pt x="977" y="108"/>
                  </a:cubicBezTo>
                  <a:cubicBezTo>
                    <a:pt x="977" y="108"/>
                    <a:pt x="1000" y="128"/>
                    <a:pt x="950" y="137"/>
                  </a:cubicBezTo>
                  <a:cubicBezTo>
                    <a:pt x="901" y="145"/>
                    <a:pt x="884" y="102"/>
                    <a:pt x="879" y="102"/>
                  </a:cubicBezTo>
                  <a:cubicBezTo>
                    <a:pt x="875" y="102"/>
                    <a:pt x="884" y="119"/>
                    <a:pt x="848" y="129"/>
                  </a:cubicBezTo>
                  <a:cubicBezTo>
                    <a:pt x="811" y="139"/>
                    <a:pt x="759" y="132"/>
                    <a:pt x="759" y="132"/>
                  </a:cubicBezTo>
                  <a:cubicBezTo>
                    <a:pt x="759" y="132"/>
                    <a:pt x="794" y="101"/>
                    <a:pt x="756" y="101"/>
                  </a:cubicBezTo>
                  <a:cubicBezTo>
                    <a:pt x="719" y="101"/>
                    <a:pt x="691" y="70"/>
                    <a:pt x="671" y="72"/>
                  </a:cubicBezTo>
                  <a:cubicBezTo>
                    <a:pt x="650" y="75"/>
                    <a:pt x="630" y="114"/>
                    <a:pt x="626" y="88"/>
                  </a:cubicBezTo>
                  <a:cubicBezTo>
                    <a:pt x="623" y="63"/>
                    <a:pt x="603" y="57"/>
                    <a:pt x="593" y="60"/>
                  </a:cubicBezTo>
                  <a:cubicBezTo>
                    <a:pt x="564" y="68"/>
                    <a:pt x="564" y="57"/>
                    <a:pt x="540" y="76"/>
                  </a:cubicBezTo>
                  <a:cubicBezTo>
                    <a:pt x="515" y="96"/>
                    <a:pt x="485" y="125"/>
                    <a:pt x="468" y="98"/>
                  </a:cubicBezTo>
                  <a:cubicBezTo>
                    <a:pt x="451" y="71"/>
                    <a:pt x="439" y="77"/>
                    <a:pt x="439" y="77"/>
                  </a:cubicBezTo>
                  <a:cubicBezTo>
                    <a:pt x="421" y="68"/>
                    <a:pt x="401" y="59"/>
                    <a:pt x="378" y="62"/>
                  </a:cubicBezTo>
                  <a:cubicBezTo>
                    <a:pt x="355" y="64"/>
                    <a:pt x="356" y="49"/>
                    <a:pt x="332" y="52"/>
                  </a:cubicBezTo>
                  <a:cubicBezTo>
                    <a:pt x="309" y="56"/>
                    <a:pt x="303" y="38"/>
                    <a:pt x="287" y="38"/>
                  </a:cubicBezTo>
                  <a:cubicBezTo>
                    <a:pt x="271" y="38"/>
                    <a:pt x="273" y="17"/>
                    <a:pt x="254" y="19"/>
                  </a:cubicBezTo>
                  <a:cubicBezTo>
                    <a:pt x="235" y="21"/>
                    <a:pt x="206" y="53"/>
                    <a:pt x="179" y="54"/>
                  </a:cubicBezTo>
                  <a:cubicBezTo>
                    <a:pt x="152" y="55"/>
                    <a:pt x="153" y="95"/>
                    <a:pt x="126" y="97"/>
                  </a:cubicBezTo>
                  <a:cubicBezTo>
                    <a:pt x="100" y="98"/>
                    <a:pt x="66" y="119"/>
                    <a:pt x="91" y="119"/>
                  </a:cubicBezTo>
                  <a:cubicBezTo>
                    <a:pt x="116" y="119"/>
                    <a:pt x="120" y="157"/>
                    <a:pt x="137" y="160"/>
                  </a:cubicBezTo>
                  <a:cubicBezTo>
                    <a:pt x="153" y="163"/>
                    <a:pt x="149" y="185"/>
                    <a:pt x="125" y="188"/>
                  </a:cubicBezTo>
                  <a:cubicBezTo>
                    <a:pt x="101" y="191"/>
                    <a:pt x="116" y="167"/>
                    <a:pt x="106" y="171"/>
                  </a:cubicBezTo>
                  <a:cubicBezTo>
                    <a:pt x="96" y="175"/>
                    <a:pt x="53" y="182"/>
                    <a:pt x="51" y="204"/>
                  </a:cubicBezTo>
                  <a:cubicBezTo>
                    <a:pt x="49" y="227"/>
                    <a:pt x="81" y="240"/>
                    <a:pt x="108" y="227"/>
                  </a:cubicBezTo>
                  <a:cubicBezTo>
                    <a:pt x="135" y="214"/>
                    <a:pt x="149" y="255"/>
                    <a:pt x="121" y="254"/>
                  </a:cubicBezTo>
                  <a:cubicBezTo>
                    <a:pt x="94" y="253"/>
                    <a:pt x="90" y="271"/>
                    <a:pt x="75" y="273"/>
                  </a:cubicBezTo>
                  <a:cubicBezTo>
                    <a:pt x="60" y="275"/>
                    <a:pt x="33" y="297"/>
                    <a:pt x="41" y="310"/>
                  </a:cubicBezTo>
                  <a:cubicBezTo>
                    <a:pt x="49" y="324"/>
                    <a:pt x="37" y="322"/>
                    <a:pt x="51" y="344"/>
                  </a:cubicBezTo>
                  <a:cubicBezTo>
                    <a:pt x="60" y="358"/>
                    <a:pt x="70" y="349"/>
                    <a:pt x="76" y="340"/>
                  </a:cubicBezTo>
                  <a:cubicBezTo>
                    <a:pt x="73" y="349"/>
                    <a:pt x="71" y="361"/>
                    <a:pt x="80" y="367"/>
                  </a:cubicBezTo>
                  <a:cubicBezTo>
                    <a:pt x="93" y="376"/>
                    <a:pt x="82" y="374"/>
                    <a:pt x="112" y="373"/>
                  </a:cubicBezTo>
                  <a:cubicBezTo>
                    <a:pt x="141" y="372"/>
                    <a:pt x="129" y="384"/>
                    <a:pt x="104" y="409"/>
                  </a:cubicBezTo>
                  <a:cubicBezTo>
                    <a:pt x="79" y="434"/>
                    <a:pt x="0" y="469"/>
                    <a:pt x="0" y="469"/>
                  </a:cubicBezTo>
                  <a:cubicBezTo>
                    <a:pt x="126" y="435"/>
                    <a:pt x="119" y="411"/>
                    <a:pt x="152" y="396"/>
                  </a:cubicBezTo>
                  <a:cubicBezTo>
                    <a:pt x="185" y="380"/>
                    <a:pt x="177" y="378"/>
                    <a:pt x="179" y="366"/>
                  </a:cubicBezTo>
                  <a:cubicBezTo>
                    <a:pt x="181" y="358"/>
                    <a:pt x="207" y="342"/>
                    <a:pt x="225" y="332"/>
                  </a:cubicBezTo>
                  <a:cubicBezTo>
                    <a:pt x="209" y="345"/>
                    <a:pt x="208" y="364"/>
                    <a:pt x="212" y="370"/>
                  </a:cubicBezTo>
                  <a:cubicBezTo>
                    <a:pt x="216" y="377"/>
                    <a:pt x="250" y="345"/>
                    <a:pt x="268" y="340"/>
                  </a:cubicBezTo>
                  <a:cubicBezTo>
                    <a:pt x="286" y="335"/>
                    <a:pt x="259" y="292"/>
                    <a:pt x="286" y="319"/>
                  </a:cubicBezTo>
                  <a:cubicBezTo>
                    <a:pt x="313" y="347"/>
                    <a:pt x="367" y="339"/>
                    <a:pt x="367" y="339"/>
                  </a:cubicBezTo>
                  <a:cubicBezTo>
                    <a:pt x="441" y="390"/>
                    <a:pt x="444" y="435"/>
                    <a:pt x="472" y="463"/>
                  </a:cubicBezTo>
                  <a:cubicBezTo>
                    <a:pt x="501" y="491"/>
                    <a:pt x="460" y="544"/>
                    <a:pt x="501" y="547"/>
                  </a:cubicBezTo>
                  <a:cubicBezTo>
                    <a:pt x="541" y="550"/>
                    <a:pt x="546" y="583"/>
                    <a:pt x="546" y="583"/>
                  </a:cubicBezTo>
                  <a:cubicBezTo>
                    <a:pt x="546" y="583"/>
                    <a:pt x="562" y="598"/>
                    <a:pt x="533" y="599"/>
                  </a:cubicBezTo>
                  <a:cubicBezTo>
                    <a:pt x="505" y="600"/>
                    <a:pt x="515" y="600"/>
                    <a:pt x="518" y="623"/>
                  </a:cubicBezTo>
                  <a:cubicBezTo>
                    <a:pt x="522" y="646"/>
                    <a:pt x="511" y="677"/>
                    <a:pt x="499" y="698"/>
                  </a:cubicBezTo>
                  <a:cubicBezTo>
                    <a:pt x="486" y="719"/>
                    <a:pt x="480" y="762"/>
                    <a:pt x="490" y="769"/>
                  </a:cubicBezTo>
                  <a:cubicBezTo>
                    <a:pt x="499" y="776"/>
                    <a:pt x="495" y="803"/>
                    <a:pt x="515" y="828"/>
                  </a:cubicBezTo>
                  <a:cubicBezTo>
                    <a:pt x="535" y="854"/>
                    <a:pt x="553" y="853"/>
                    <a:pt x="556" y="869"/>
                  </a:cubicBezTo>
                  <a:cubicBezTo>
                    <a:pt x="557" y="874"/>
                    <a:pt x="559" y="876"/>
                    <a:pt x="562" y="876"/>
                  </a:cubicBezTo>
                  <a:cubicBezTo>
                    <a:pt x="562" y="877"/>
                    <a:pt x="562" y="912"/>
                    <a:pt x="573" y="924"/>
                  </a:cubicBezTo>
                  <a:cubicBezTo>
                    <a:pt x="584" y="935"/>
                    <a:pt x="590" y="950"/>
                    <a:pt x="566" y="953"/>
                  </a:cubicBezTo>
                  <a:cubicBezTo>
                    <a:pt x="566" y="953"/>
                    <a:pt x="583" y="965"/>
                    <a:pt x="597" y="973"/>
                  </a:cubicBezTo>
                  <a:cubicBezTo>
                    <a:pt x="611" y="981"/>
                    <a:pt x="595" y="997"/>
                    <a:pt x="603" y="1004"/>
                  </a:cubicBezTo>
                  <a:cubicBezTo>
                    <a:pt x="610" y="1010"/>
                    <a:pt x="622" y="1034"/>
                    <a:pt x="631" y="1028"/>
                  </a:cubicBezTo>
                  <a:cubicBezTo>
                    <a:pt x="639" y="1023"/>
                    <a:pt x="634" y="1018"/>
                    <a:pt x="624" y="1004"/>
                  </a:cubicBezTo>
                  <a:cubicBezTo>
                    <a:pt x="614" y="990"/>
                    <a:pt x="630" y="988"/>
                    <a:pt x="609" y="952"/>
                  </a:cubicBezTo>
                  <a:cubicBezTo>
                    <a:pt x="589" y="916"/>
                    <a:pt x="586" y="906"/>
                    <a:pt x="592" y="894"/>
                  </a:cubicBezTo>
                  <a:cubicBezTo>
                    <a:pt x="592" y="894"/>
                    <a:pt x="605" y="894"/>
                    <a:pt x="607" y="909"/>
                  </a:cubicBezTo>
                  <a:cubicBezTo>
                    <a:pt x="609" y="925"/>
                    <a:pt x="637" y="965"/>
                    <a:pt x="646" y="974"/>
                  </a:cubicBezTo>
                  <a:cubicBezTo>
                    <a:pt x="655" y="983"/>
                    <a:pt x="636" y="986"/>
                    <a:pt x="648" y="993"/>
                  </a:cubicBezTo>
                  <a:cubicBezTo>
                    <a:pt x="661" y="999"/>
                    <a:pt x="696" y="1043"/>
                    <a:pt x="685" y="1069"/>
                  </a:cubicBezTo>
                  <a:cubicBezTo>
                    <a:pt x="685" y="1069"/>
                    <a:pt x="676" y="1081"/>
                    <a:pt x="694" y="1089"/>
                  </a:cubicBezTo>
                  <a:cubicBezTo>
                    <a:pt x="713" y="1097"/>
                    <a:pt x="784" y="1143"/>
                    <a:pt x="805" y="1139"/>
                  </a:cubicBezTo>
                  <a:cubicBezTo>
                    <a:pt x="826" y="1135"/>
                    <a:pt x="844" y="1135"/>
                    <a:pt x="851" y="1150"/>
                  </a:cubicBezTo>
                  <a:cubicBezTo>
                    <a:pt x="853" y="1156"/>
                    <a:pt x="856" y="1157"/>
                    <a:pt x="858" y="1157"/>
                  </a:cubicBezTo>
                  <a:cubicBezTo>
                    <a:pt x="857" y="1157"/>
                    <a:pt x="857" y="1157"/>
                    <a:pt x="857" y="1157"/>
                  </a:cubicBezTo>
                  <a:cubicBezTo>
                    <a:pt x="857" y="1157"/>
                    <a:pt x="869" y="1174"/>
                    <a:pt x="892" y="1170"/>
                  </a:cubicBezTo>
                  <a:cubicBezTo>
                    <a:pt x="915" y="1167"/>
                    <a:pt x="894" y="1187"/>
                    <a:pt x="923" y="1179"/>
                  </a:cubicBezTo>
                  <a:cubicBezTo>
                    <a:pt x="923" y="1179"/>
                    <a:pt x="932" y="1211"/>
                    <a:pt x="945" y="1213"/>
                  </a:cubicBezTo>
                  <a:cubicBezTo>
                    <a:pt x="945" y="1213"/>
                    <a:pt x="939" y="1230"/>
                    <a:pt x="952" y="1230"/>
                  </a:cubicBezTo>
                  <a:cubicBezTo>
                    <a:pt x="966" y="1230"/>
                    <a:pt x="961" y="1258"/>
                    <a:pt x="983" y="1256"/>
                  </a:cubicBezTo>
                  <a:cubicBezTo>
                    <a:pt x="1005" y="1253"/>
                    <a:pt x="1000" y="1280"/>
                    <a:pt x="1014" y="1270"/>
                  </a:cubicBezTo>
                  <a:cubicBezTo>
                    <a:pt x="1027" y="1259"/>
                    <a:pt x="1052" y="1231"/>
                    <a:pt x="1051" y="1272"/>
                  </a:cubicBezTo>
                  <a:cubicBezTo>
                    <a:pt x="1051" y="1272"/>
                    <a:pt x="1064" y="1297"/>
                    <a:pt x="1042" y="1328"/>
                  </a:cubicBezTo>
                  <a:cubicBezTo>
                    <a:pt x="1020" y="1359"/>
                    <a:pt x="976" y="1398"/>
                    <a:pt x="982" y="1414"/>
                  </a:cubicBezTo>
                  <a:cubicBezTo>
                    <a:pt x="988" y="1430"/>
                    <a:pt x="992" y="1427"/>
                    <a:pt x="975" y="1448"/>
                  </a:cubicBezTo>
                  <a:cubicBezTo>
                    <a:pt x="957" y="1470"/>
                    <a:pt x="981" y="1486"/>
                    <a:pt x="987" y="1499"/>
                  </a:cubicBezTo>
                  <a:cubicBezTo>
                    <a:pt x="992" y="1512"/>
                    <a:pt x="1027" y="1606"/>
                    <a:pt x="1026" y="1620"/>
                  </a:cubicBezTo>
                  <a:cubicBezTo>
                    <a:pt x="1025" y="1634"/>
                    <a:pt x="1101" y="1659"/>
                    <a:pt x="1099" y="1693"/>
                  </a:cubicBezTo>
                  <a:cubicBezTo>
                    <a:pt x="1097" y="1727"/>
                    <a:pt x="1081" y="1814"/>
                    <a:pt x="1053" y="1900"/>
                  </a:cubicBezTo>
                  <a:cubicBezTo>
                    <a:pt x="1024" y="1987"/>
                    <a:pt x="1049" y="1983"/>
                    <a:pt x="1000" y="2057"/>
                  </a:cubicBezTo>
                  <a:cubicBezTo>
                    <a:pt x="1000" y="2057"/>
                    <a:pt x="985" y="2145"/>
                    <a:pt x="975" y="2166"/>
                  </a:cubicBezTo>
                  <a:cubicBezTo>
                    <a:pt x="964" y="2187"/>
                    <a:pt x="952" y="2217"/>
                    <a:pt x="964" y="2214"/>
                  </a:cubicBezTo>
                  <a:cubicBezTo>
                    <a:pt x="976" y="2210"/>
                    <a:pt x="983" y="2157"/>
                    <a:pt x="997" y="2164"/>
                  </a:cubicBezTo>
                  <a:cubicBezTo>
                    <a:pt x="997" y="2164"/>
                    <a:pt x="969" y="2277"/>
                    <a:pt x="954" y="2301"/>
                  </a:cubicBezTo>
                  <a:cubicBezTo>
                    <a:pt x="938" y="2326"/>
                    <a:pt x="916" y="2399"/>
                    <a:pt x="924" y="2432"/>
                  </a:cubicBezTo>
                  <a:cubicBezTo>
                    <a:pt x="933" y="2467"/>
                    <a:pt x="912" y="2506"/>
                    <a:pt x="938" y="2528"/>
                  </a:cubicBezTo>
                  <a:cubicBezTo>
                    <a:pt x="964" y="2550"/>
                    <a:pt x="958" y="2570"/>
                    <a:pt x="1001" y="2574"/>
                  </a:cubicBezTo>
                  <a:cubicBezTo>
                    <a:pt x="1044" y="2578"/>
                    <a:pt x="1051" y="2569"/>
                    <a:pt x="1070" y="2564"/>
                  </a:cubicBezTo>
                  <a:cubicBezTo>
                    <a:pt x="1090" y="2559"/>
                    <a:pt x="1018" y="2561"/>
                    <a:pt x="1015" y="2486"/>
                  </a:cubicBezTo>
                  <a:cubicBezTo>
                    <a:pt x="1012" y="2411"/>
                    <a:pt x="1014" y="2411"/>
                    <a:pt x="1034" y="2407"/>
                  </a:cubicBezTo>
                  <a:cubicBezTo>
                    <a:pt x="1054" y="2404"/>
                    <a:pt x="1038" y="2391"/>
                    <a:pt x="1050" y="2375"/>
                  </a:cubicBezTo>
                  <a:cubicBezTo>
                    <a:pt x="1062" y="2359"/>
                    <a:pt x="1089" y="2351"/>
                    <a:pt x="1092" y="2326"/>
                  </a:cubicBezTo>
                  <a:cubicBezTo>
                    <a:pt x="1094" y="2300"/>
                    <a:pt x="1059" y="2313"/>
                    <a:pt x="1066" y="2279"/>
                  </a:cubicBezTo>
                  <a:cubicBezTo>
                    <a:pt x="1073" y="2245"/>
                    <a:pt x="1107" y="2252"/>
                    <a:pt x="1107" y="2252"/>
                  </a:cubicBezTo>
                  <a:cubicBezTo>
                    <a:pt x="1109" y="2215"/>
                    <a:pt x="1109" y="2215"/>
                    <a:pt x="1109" y="2215"/>
                  </a:cubicBezTo>
                  <a:cubicBezTo>
                    <a:pt x="1109" y="2215"/>
                    <a:pt x="1139" y="2215"/>
                    <a:pt x="1143" y="2196"/>
                  </a:cubicBezTo>
                  <a:cubicBezTo>
                    <a:pt x="1146" y="2177"/>
                    <a:pt x="1123" y="2191"/>
                    <a:pt x="1121" y="2176"/>
                  </a:cubicBezTo>
                  <a:cubicBezTo>
                    <a:pt x="1119" y="2160"/>
                    <a:pt x="1123" y="2139"/>
                    <a:pt x="1143" y="2159"/>
                  </a:cubicBezTo>
                  <a:cubicBezTo>
                    <a:pt x="1164" y="2179"/>
                    <a:pt x="1174" y="2127"/>
                    <a:pt x="1174" y="2127"/>
                  </a:cubicBezTo>
                  <a:cubicBezTo>
                    <a:pt x="1174" y="2127"/>
                    <a:pt x="1175" y="2102"/>
                    <a:pt x="1214" y="2105"/>
                  </a:cubicBezTo>
                  <a:cubicBezTo>
                    <a:pt x="1254" y="2107"/>
                    <a:pt x="1274" y="2077"/>
                    <a:pt x="1280" y="2045"/>
                  </a:cubicBezTo>
                  <a:cubicBezTo>
                    <a:pt x="1286" y="2014"/>
                    <a:pt x="1261" y="2055"/>
                    <a:pt x="1265" y="2019"/>
                  </a:cubicBezTo>
                  <a:cubicBezTo>
                    <a:pt x="1268" y="1983"/>
                    <a:pt x="1280" y="2027"/>
                    <a:pt x="1308" y="2010"/>
                  </a:cubicBezTo>
                  <a:cubicBezTo>
                    <a:pt x="1336" y="1992"/>
                    <a:pt x="1368" y="1956"/>
                    <a:pt x="1372" y="1944"/>
                  </a:cubicBezTo>
                  <a:cubicBezTo>
                    <a:pt x="1375" y="1931"/>
                    <a:pt x="1414" y="1898"/>
                    <a:pt x="1426" y="1876"/>
                  </a:cubicBezTo>
                  <a:cubicBezTo>
                    <a:pt x="1439" y="1854"/>
                    <a:pt x="1425" y="1831"/>
                    <a:pt x="1446" y="1809"/>
                  </a:cubicBezTo>
                  <a:cubicBezTo>
                    <a:pt x="1466" y="1787"/>
                    <a:pt x="1516" y="1769"/>
                    <a:pt x="1533" y="1770"/>
                  </a:cubicBezTo>
                  <a:cubicBezTo>
                    <a:pt x="1550" y="1771"/>
                    <a:pt x="1584" y="1711"/>
                    <a:pt x="1589" y="1687"/>
                  </a:cubicBezTo>
                  <a:cubicBezTo>
                    <a:pt x="1594" y="1662"/>
                    <a:pt x="1604" y="1612"/>
                    <a:pt x="1621" y="1589"/>
                  </a:cubicBezTo>
                  <a:cubicBezTo>
                    <a:pt x="1638" y="1566"/>
                    <a:pt x="1681" y="1543"/>
                    <a:pt x="1681" y="1496"/>
                  </a:cubicBezTo>
                  <a:cubicBezTo>
                    <a:pt x="1681" y="1449"/>
                    <a:pt x="1671" y="1472"/>
                    <a:pt x="1651" y="1463"/>
                  </a:cubicBezTo>
                  <a:close/>
                  <a:moveTo>
                    <a:pt x="925" y="1098"/>
                  </a:moveTo>
                  <a:cubicBezTo>
                    <a:pt x="923" y="1099"/>
                    <a:pt x="922" y="1101"/>
                    <a:pt x="920" y="1102"/>
                  </a:cubicBezTo>
                  <a:cubicBezTo>
                    <a:pt x="922" y="1101"/>
                    <a:pt x="923" y="1099"/>
                    <a:pt x="925" y="1098"/>
                  </a:cubicBezTo>
                  <a:close/>
                  <a:moveTo>
                    <a:pt x="1301" y="647"/>
                  </a:moveTo>
                  <a:cubicBezTo>
                    <a:pt x="1300" y="646"/>
                    <a:pt x="1299" y="646"/>
                    <a:pt x="1297" y="645"/>
                  </a:cubicBezTo>
                  <a:cubicBezTo>
                    <a:pt x="1299" y="646"/>
                    <a:pt x="1300" y="646"/>
                    <a:pt x="1301" y="647"/>
                  </a:cubicBezTo>
                  <a:close/>
                  <a:moveTo>
                    <a:pt x="581" y="870"/>
                  </a:moveTo>
                  <a:cubicBezTo>
                    <a:pt x="584" y="870"/>
                    <a:pt x="586" y="869"/>
                    <a:pt x="588" y="869"/>
                  </a:cubicBezTo>
                  <a:cubicBezTo>
                    <a:pt x="586" y="869"/>
                    <a:pt x="584" y="870"/>
                    <a:pt x="581" y="870"/>
                  </a:cubicBezTo>
                  <a:close/>
                  <a:moveTo>
                    <a:pt x="917" y="1104"/>
                  </a:moveTo>
                  <a:cubicBezTo>
                    <a:pt x="918" y="1104"/>
                    <a:pt x="919" y="1103"/>
                    <a:pt x="920" y="1102"/>
                  </a:cubicBezTo>
                  <a:cubicBezTo>
                    <a:pt x="919" y="1103"/>
                    <a:pt x="918" y="1104"/>
                    <a:pt x="917" y="1104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68"/>
            <p:cNvSpPr/>
            <p:nvPr/>
          </p:nvSpPr>
          <p:spPr>
            <a:xfrm>
              <a:off x="1341438" y="2771776"/>
              <a:ext cx="746125" cy="828675"/>
            </a:xfrm>
            <a:custGeom>
              <a:rect b="b" l="l" r="r" t="t"/>
              <a:pathLst>
                <a:path extrusionOk="0" h="827" w="745">
                  <a:moveTo>
                    <a:pt x="623" y="547"/>
                  </a:moveTo>
                  <a:cubicBezTo>
                    <a:pt x="620" y="543"/>
                    <a:pt x="639" y="537"/>
                    <a:pt x="633" y="508"/>
                  </a:cubicBezTo>
                  <a:cubicBezTo>
                    <a:pt x="626" y="479"/>
                    <a:pt x="639" y="464"/>
                    <a:pt x="638" y="461"/>
                  </a:cubicBezTo>
                  <a:cubicBezTo>
                    <a:pt x="637" y="458"/>
                    <a:pt x="626" y="428"/>
                    <a:pt x="640" y="426"/>
                  </a:cubicBezTo>
                  <a:cubicBezTo>
                    <a:pt x="653" y="424"/>
                    <a:pt x="653" y="418"/>
                    <a:pt x="654" y="404"/>
                  </a:cubicBezTo>
                  <a:cubicBezTo>
                    <a:pt x="654" y="391"/>
                    <a:pt x="671" y="395"/>
                    <a:pt x="671" y="386"/>
                  </a:cubicBezTo>
                  <a:cubicBezTo>
                    <a:pt x="670" y="378"/>
                    <a:pt x="658" y="368"/>
                    <a:pt x="664" y="357"/>
                  </a:cubicBezTo>
                  <a:cubicBezTo>
                    <a:pt x="670" y="346"/>
                    <a:pt x="683" y="337"/>
                    <a:pt x="670" y="327"/>
                  </a:cubicBezTo>
                  <a:cubicBezTo>
                    <a:pt x="657" y="316"/>
                    <a:pt x="665" y="318"/>
                    <a:pt x="646" y="305"/>
                  </a:cubicBezTo>
                  <a:cubicBezTo>
                    <a:pt x="627" y="292"/>
                    <a:pt x="672" y="281"/>
                    <a:pt x="678" y="281"/>
                  </a:cubicBezTo>
                  <a:cubicBezTo>
                    <a:pt x="685" y="281"/>
                    <a:pt x="692" y="287"/>
                    <a:pt x="692" y="270"/>
                  </a:cubicBezTo>
                  <a:cubicBezTo>
                    <a:pt x="693" y="253"/>
                    <a:pt x="679" y="270"/>
                    <a:pt x="674" y="244"/>
                  </a:cubicBezTo>
                  <a:cubicBezTo>
                    <a:pt x="673" y="238"/>
                    <a:pt x="671" y="234"/>
                    <a:pt x="669" y="233"/>
                  </a:cubicBezTo>
                  <a:cubicBezTo>
                    <a:pt x="671" y="227"/>
                    <a:pt x="673" y="221"/>
                    <a:pt x="677" y="217"/>
                  </a:cubicBezTo>
                  <a:cubicBezTo>
                    <a:pt x="687" y="208"/>
                    <a:pt x="680" y="198"/>
                    <a:pt x="667" y="199"/>
                  </a:cubicBezTo>
                  <a:cubicBezTo>
                    <a:pt x="664" y="196"/>
                    <a:pt x="663" y="191"/>
                    <a:pt x="664" y="186"/>
                  </a:cubicBezTo>
                  <a:cubicBezTo>
                    <a:pt x="665" y="185"/>
                    <a:pt x="666" y="184"/>
                    <a:pt x="667" y="184"/>
                  </a:cubicBezTo>
                  <a:cubicBezTo>
                    <a:pt x="673" y="181"/>
                    <a:pt x="677" y="173"/>
                    <a:pt x="680" y="164"/>
                  </a:cubicBezTo>
                  <a:cubicBezTo>
                    <a:pt x="691" y="151"/>
                    <a:pt x="712" y="129"/>
                    <a:pt x="721" y="127"/>
                  </a:cubicBezTo>
                  <a:cubicBezTo>
                    <a:pt x="734" y="122"/>
                    <a:pt x="744" y="110"/>
                    <a:pt x="745" y="98"/>
                  </a:cubicBezTo>
                  <a:cubicBezTo>
                    <a:pt x="744" y="82"/>
                    <a:pt x="724" y="81"/>
                    <a:pt x="708" y="79"/>
                  </a:cubicBezTo>
                  <a:cubicBezTo>
                    <a:pt x="683" y="75"/>
                    <a:pt x="672" y="115"/>
                    <a:pt x="649" y="111"/>
                  </a:cubicBezTo>
                  <a:cubicBezTo>
                    <a:pt x="636" y="104"/>
                    <a:pt x="617" y="61"/>
                    <a:pt x="616" y="44"/>
                  </a:cubicBezTo>
                  <a:cubicBezTo>
                    <a:pt x="614" y="34"/>
                    <a:pt x="614" y="21"/>
                    <a:pt x="601" y="20"/>
                  </a:cubicBezTo>
                  <a:cubicBezTo>
                    <a:pt x="580" y="25"/>
                    <a:pt x="562" y="15"/>
                    <a:pt x="543" y="27"/>
                  </a:cubicBezTo>
                  <a:cubicBezTo>
                    <a:pt x="547" y="9"/>
                    <a:pt x="483" y="5"/>
                    <a:pt x="464" y="1"/>
                  </a:cubicBezTo>
                  <a:cubicBezTo>
                    <a:pt x="448" y="0"/>
                    <a:pt x="435" y="6"/>
                    <a:pt x="420" y="7"/>
                  </a:cubicBezTo>
                  <a:cubicBezTo>
                    <a:pt x="379" y="2"/>
                    <a:pt x="359" y="20"/>
                    <a:pt x="323" y="31"/>
                  </a:cubicBezTo>
                  <a:cubicBezTo>
                    <a:pt x="313" y="36"/>
                    <a:pt x="310" y="54"/>
                    <a:pt x="303" y="62"/>
                  </a:cubicBezTo>
                  <a:cubicBezTo>
                    <a:pt x="293" y="33"/>
                    <a:pt x="270" y="38"/>
                    <a:pt x="271" y="67"/>
                  </a:cubicBezTo>
                  <a:cubicBezTo>
                    <a:pt x="272" y="82"/>
                    <a:pt x="267" y="92"/>
                    <a:pt x="250" y="91"/>
                  </a:cubicBezTo>
                  <a:cubicBezTo>
                    <a:pt x="230" y="90"/>
                    <a:pt x="233" y="80"/>
                    <a:pt x="206" y="81"/>
                  </a:cubicBezTo>
                  <a:cubicBezTo>
                    <a:pt x="185" y="83"/>
                    <a:pt x="130" y="84"/>
                    <a:pt x="137" y="114"/>
                  </a:cubicBezTo>
                  <a:cubicBezTo>
                    <a:pt x="138" y="117"/>
                    <a:pt x="131" y="119"/>
                    <a:pt x="129" y="118"/>
                  </a:cubicBezTo>
                  <a:cubicBezTo>
                    <a:pt x="116" y="109"/>
                    <a:pt x="94" y="124"/>
                    <a:pt x="93" y="139"/>
                  </a:cubicBezTo>
                  <a:cubicBezTo>
                    <a:pt x="94" y="144"/>
                    <a:pt x="93" y="154"/>
                    <a:pt x="87" y="155"/>
                  </a:cubicBezTo>
                  <a:cubicBezTo>
                    <a:pt x="54" y="149"/>
                    <a:pt x="67" y="176"/>
                    <a:pt x="46" y="181"/>
                  </a:cubicBezTo>
                  <a:cubicBezTo>
                    <a:pt x="34" y="187"/>
                    <a:pt x="22" y="183"/>
                    <a:pt x="8" y="188"/>
                  </a:cubicBezTo>
                  <a:cubicBezTo>
                    <a:pt x="2" y="189"/>
                    <a:pt x="0" y="201"/>
                    <a:pt x="7" y="205"/>
                  </a:cubicBezTo>
                  <a:cubicBezTo>
                    <a:pt x="14" y="211"/>
                    <a:pt x="19" y="211"/>
                    <a:pt x="25" y="211"/>
                  </a:cubicBezTo>
                  <a:cubicBezTo>
                    <a:pt x="24" y="213"/>
                    <a:pt x="23" y="215"/>
                    <a:pt x="23" y="217"/>
                  </a:cubicBezTo>
                  <a:cubicBezTo>
                    <a:pt x="19" y="247"/>
                    <a:pt x="88" y="262"/>
                    <a:pt x="63" y="263"/>
                  </a:cubicBezTo>
                  <a:cubicBezTo>
                    <a:pt x="38" y="264"/>
                    <a:pt x="34" y="265"/>
                    <a:pt x="31" y="274"/>
                  </a:cubicBezTo>
                  <a:cubicBezTo>
                    <a:pt x="27" y="284"/>
                    <a:pt x="57" y="294"/>
                    <a:pt x="57" y="294"/>
                  </a:cubicBezTo>
                  <a:cubicBezTo>
                    <a:pt x="53" y="314"/>
                    <a:pt x="90" y="326"/>
                    <a:pt x="90" y="326"/>
                  </a:cubicBezTo>
                  <a:cubicBezTo>
                    <a:pt x="95" y="305"/>
                    <a:pt x="135" y="322"/>
                    <a:pt x="165" y="324"/>
                  </a:cubicBezTo>
                  <a:cubicBezTo>
                    <a:pt x="195" y="326"/>
                    <a:pt x="231" y="433"/>
                    <a:pt x="217" y="458"/>
                  </a:cubicBezTo>
                  <a:cubicBezTo>
                    <a:pt x="203" y="484"/>
                    <a:pt x="203" y="486"/>
                    <a:pt x="212" y="499"/>
                  </a:cubicBezTo>
                  <a:cubicBezTo>
                    <a:pt x="221" y="512"/>
                    <a:pt x="230" y="458"/>
                    <a:pt x="236" y="481"/>
                  </a:cubicBezTo>
                  <a:cubicBezTo>
                    <a:pt x="241" y="505"/>
                    <a:pt x="271" y="534"/>
                    <a:pt x="252" y="531"/>
                  </a:cubicBezTo>
                  <a:cubicBezTo>
                    <a:pt x="233" y="528"/>
                    <a:pt x="204" y="508"/>
                    <a:pt x="211" y="521"/>
                  </a:cubicBezTo>
                  <a:cubicBezTo>
                    <a:pt x="218" y="534"/>
                    <a:pt x="241" y="545"/>
                    <a:pt x="254" y="547"/>
                  </a:cubicBezTo>
                  <a:cubicBezTo>
                    <a:pt x="266" y="549"/>
                    <a:pt x="256" y="587"/>
                    <a:pt x="237" y="590"/>
                  </a:cubicBezTo>
                  <a:cubicBezTo>
                    <a:pt x="218" y="593"/>
                    <a:pt x="217" y="604"/>
                    <a:pt x="211" y="641"/>
                  </a:cubicBezTo>
                  <a:cubicBezTo>
                    <a:pt x="205" y="677"/>
                    <a:pt x="250" y="776"/>
                    <a:pt x="255" y="792"/>
                  </a:cubicBezTo>
                  <a:cubicBezTo>
                    <a:pt x="260" y="808"/>
                    <a:pt x="295" y="788"/>
                    <a:pt x="292" y="802"/>
                  </a:cubicBezTo>
                  <a:cubicBezTo>
                    <a:pt x="288" y="817"/>
                    <a:pt x="315" y="823"/>
                    <a:pt x="315" y="823"/>
                  </a:cubicBezTo>
                  <a:cubicBezTo>
                    <a:pt x="315" y="823"/>
                    <a:pt x="336" y="827"/>
                    <a:pt x="343" y="783"/>
                  </a:cubicBezTo>
                  <a:cubicBezTo>
                    <a:pt x="349" y="740"/>
                    <a:pt x="349" y="750"/>
                    <a:pt x="365" y="739"/>
                  </a:cubicBezTo>
                  <a:cubicBezTo>
                    <a:pt x="380" y="728"/>
                    <a:pt x="358" y="711"/>
                    <a:pt x="379" y="695"/>
                  </a:cubicBezTo>
                  <a:cubicBezTo>
                    <a:pt x="400" y="678"/>
                    <a:pt x="427" y="675"/>
                    <a:pt x="446" y="658"/>
                  </a:cubicBezTo>
                  <a:cubicBezTo>
                    <a:pt x="465" y="641"/>
                    <a:pt x="493" y="622"/>
                    <a:pt x="490" y="606"/>
                  </a:cubicBezTo>
                  <a:cubicBezTo>
                    <a:pt x="487" y="590"/>
                    <a:pt x="529" y="612"/>
                    <a:pt x="557" y="593"/>
                  </a:cubicBezTo>
                  <a:cubicBezTo>
                    <a:pt x="584" y="574"/>
                    <a:pt x="626" y="552"/>
                    <a:pt x="623" y="547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68"/>
            <p:cNvSpPr/>
            <p:nvPr/>
          </p:nvSpPr>
          <p:spPr>
            <a:xfrm>
              <a:off x="5035550" y="5357813"/>
              <a:ext cx="120650" cy="219075"/>
            </a:xfrm>
            <a:custGeom>
              <a:rect b="b" l="l" r="r" t="t"/>
              <a:pathLst>
                <a:path extrusionOk="0" h="219" w="12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8" name="Google Shape;1028;p68"/>
          <p:cNvGrpSpPr/>
          <p:nvPr/>
        </p:nvGrpSpPr>
        <p:grpSpPr>
          <a:xfrm>
            <a:off x="-428188" y="869512"/>
            <a:ext cx="9170829" cy="4903084"/>
            <a:chOff x="-428188" y="869512"/>
            <a:chExt cx="9170829" cy="4903084"/>
          </a:xfrm>
        </p:grpSpPr>
        <p:pic>
          <p:nvPicPr>
            <p:cNvPr id="1029" name="Google Shape;1029;p6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-428188" y="2080868"/>
              <a:ext cx="1023670" cy="8088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0" name="Google Shape;1030;p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 rot="1721713">
              <a:off x="1368176" y="1304805"/>
              <a:ext cx="1249943" cy="808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1" name="Google Shape;1031;p6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1877775">
              <a:off x="248096" y="963751"/>
              <a:ext cx="545374" cy="651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2" name="Google Shape;1032;p6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9058537">
              <a:off x="7323147" y="4313408"/>
              <a:ext cx="1191417" cy="12485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3" name="Google Shape;1033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4" name="Google Shape;114;p45"/>
          <p:cNvSpPr txBox="1"/>
          <p:nvPr>
            <p:ph idx="2" type="title"/>
          </p:nvPr>
        </p:nvSpPr>
        <p:spPr>
          <a:xfrm>
            <a:off x="720000" y="151705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5" name="Google Shape;115;p45"/>
          <p:cNvSpPr txBox="1"/>
          <p:nvPr>
            <p:ph idx="3" type="title"/>
          </p:nvPr>
        </p:nvSpPr>
        <p:spPr>
          <a:xfrm>
            <a:off x="720000" y="287426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6" name="Google Shape;116;p45"/>
          <p:cNvSpPr txBox="1"/>
          <p:nvPr>
            <p:ph idx="4" type="title"/>
          </p:nvPr>
        </p:nvSpPr>
        <p:spPr>
          <a:xfrm>
            <a:off x="3419275" y="151705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7" name="Google Shape;117;p45"/>
          <p:cNvSpPr txBox="1"/>
          <p:nvPr>
            <p:ph idx="5" type="title"/>
          </p:nvPr>
        </p:nvSpPr>
        <p:spPr>
          <a:xfrm>
            <a:off x="3419275" y="287426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8" name="Google Shape;118;p45"/>
          <p:cNvSpPr txBox="1"/>
          <p:nvPr>
            <p:ph idx="6" type="title"/>
          </p:nvPr>
        </p:nvSpPr>
        <p:spPr>
          <a:xfrm>
            <a:off x="6118550" y="151705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9" name="Google Shape;119;p45"/>
          <p:cNvSpPr txBox="1"/>
          <p:nvPr>
            <p:ph idx="7" type="title"/>
          </p:nvPr>
        </p:nvSpPr>
        <p:spPr>
          <a:xfrm>
            <a:off x="6118550" y="287426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0" name="Google Shape;120;p45"/>
          <p:cNvSpPr txBox="1"/>
          <p:nvPr>
            <p:ph idx="1" type="subTitle"/>
          </p:nvPr>
        </p:nvSpPr>
        <p:spPr>
          <a:xfrm>
            <a:off x="720000" y="1872450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121" name="Google Shape;121;p45"/>
          <p:cNvSpPr txBox="1"/>
          <p:nvPr>
            <p:ph idx="8" type="subTitle"/>
          </p:nvPr>
        </p:nvSpPr>
        <p:spPr>
          <a:xfrm>
            <a:off x="3419275" y="1872450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122" name="Google Shape;122;p45"/>
          <p:cNvSpPr txBox="1"/>
          <p:nvPr>
            <p:ph idx="9" type="subTitle"/>
          </p:nvPr>
        </p:nvSpPr>
        <p:spPr>
          <a:xfrm>
            <a:off x="6118550" y="1872450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123" name="Google Shape;123;p45"/>
          <p:cNvSpPr txBox="1"/>
          <p:nvPr>
            <p:ph idx="13" type="subTitle"/>
          </p:nvPr>
        </p:nvSpPr>
        <p:spPr>
          <a:xfrm>
            <a:off x="720000" y="3229725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124" name="Google Shape;124;p45"/>
          <p:cNvSpPr txBox="1"/>
          <p:nvPr>
            <p:ph idx="14" type="subTitle"/>
          </p:nvPr>
        </p:nvSpPr>
        <p:spPr>
          <a:xfrm>
            <a:off x="3419275" y="3229725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125" name="Google Shape;125;p45"/>
          <p:cNvSpPr txBox="1"/>
          <p:nvPr>
            <p:ph idx="15" type="subTitle"/>
          </p:nvPr>
        </p:nvSpPr>
        <p:spPr>
          <a:xfrm>
            <a:off x="6118550" y="3229725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grpSp>
        <p:nvGrpSpPr>
          <p:cNvPr id="126" name="Google Shape;126;p45"/>
          <p:cNvGrpSpPr/>
          <p:nvPr/>
        </p:nvGrpSpPr>
        <p:grpSpPr>
          <a:xfrm>
            <a:off x="-467349" y="-1105490"/>
            <a:ext cx="11034776" cy="7940878"/>
            <a:chOff x="-467349" y="-1105490"/>
            <a:chExt cx="11034776" cy="7940878"/>
          </a:xfrm>
        </p:grpSpPr>
        <p:grpSp>
          <p:nvGrpSpPr>
            <p:cNvPr id="127" name="Google Shape;127;p45"/>
            <p:cNvGrpSpPr/>
            <p:nvPr/>
          </p:nvGrpSpPr>
          <p:grpSpPr>
            <a:xfrm>
              <a:off x="7219938" y="-1105490"/>
              <a:ext cx="3347489" cy="2854765"/>
              <a:chOff x="6937375" y="1462088"/>
              <a:chExt cx="2459038" cy="2097088"/>
            </a:xfrm>
          </p:grpSpPr>
          <p:sp>
            <p:nvSpPr>
              <p:cNvPr id="128" name="Google Shape;128;p45"/>
              <p:cNvSpPr/>
              <p:nvPr/>
            </p:nvSpPr>
            <p:spPr>
              <a:xfrm>
                <a:off x="7761288" y="2465388"/>
                <a:ext cx="1189039" cy="1093788"/>
              </a:xfrm>
              <a:custGeom>
                <a:rect b="b" l="l" r="r" t="t"/>
                <a:pathLst>
                  <a:path extrusionOk="0" h="1091" w="1189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45"/>
              <p:cNvSpPr/>
              <p:nvPr/>
            </p:nvSpPr>
            <p:spPr>
              <a:xfrm>
                <a:off x="7999413" y="2598738"/>
                <a:ext cx="744538" cy="704850"/>
              </a:xfrm>
              <a:custGeom>
                <a:rect b="b" l="l" r="r" t="t"/>
                <a:pathLst>
                  <a:path extrusionOk="0" h="705" w="744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45"/>
              <p:cNvSpPr/>
              <p:nvPr/>
            </p:nvSpPr>
            <p:spPr>
              <a:xfrm>
                <a:off x="8156575" y="2870201"/>
                <a:ext cx="266700" cy="263525"/>
              </a:xfrm>
              <a:custGeom>
                <a:rect b="b" l="l" r="r" t="t"/>
                <a:pathLst>
                  <a:path extrusionOk="0" h="264" w="265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45"/>
              <p:cNvSpPr/>
              <p:nvPr/>
            </p:nvSpPr>
            <p:spPr>
              <a:xfrm>
                <a:off x="8231188" y="1757363"/>
                <a:ext cx="1165225" cy="869949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45"/>
              <p:cNvSpPr/>
              <p:nvPr/>
            </p:nvSpPr>
            <p:spPr>
              <a:xfrm>
                <a:off x="8447088" y="1878013"/>
                <a:ext cx="796925" cy="617538"/>
              </a:xfrm>
              <a:custGeom>
                <a:rect b="b" l="l" r="r" t="t"/>
                <a:pathLst>
                  <a:path extrusionOk="0" h="618" w="796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45"/>
              <p:cNvSpPr/>
              <p:nvPr/>
            </p:nvSpPr>
            <p:spPr>
              <a:xfrm>
                <a:off x="8756650" y="2111376"/>
                <a:ext cx="357188" cy="288925"/>
              </a:xfrm>
              <a:custGeom>
                <a:rect b="b" l="l" r="r" t="t"/>
                <a:pathLst>
                  <a:path extrusionOk="0" h="288" w="357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45"/>
              <p:cNvSpPr/>
              <p:nvPr/>
            </p:nvSpPr>
            <p:spPr>
              <a:xfrm>
                <a:off x="6937375" y="1462088"/>
                <a:ext cx="1258887" cy="1219200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45"/>
              <p:cNvSpPr/>
              <p:nvPr/>
            </p:nvSpPr>
            <p:spPr>
              <a:xfrm>
                <a:off x="7381875" y="2116138"/>
                <a:ext cx="311150" cy="344488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45"/>
              <p:cNvSpPr/>
              <p:nvPr/>
            </p:nvSpPr>
            <p:spPr>
              <a:xfrm>
                <a:off x="7113588" y="1614488"/>
                <a:ext cx="847724" cy="971550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" name="Google Shape;137;p45"/>
            <p:cNvGrpSpPr/>
            <p:nvPr/>
          </p:nvGrpSpPr>
          <p:grpSpPr>
            <a:xfrm>
              <a:off x="-467349" y="3980623"/>
              <a:ext cx="3347489" cy="2854765"/>
              <a:chOff x="6937375" y="1462088"/>
              <a:chExt cx="2459038" cy="2097088"/>
            </a:xfrm>
          </p:grpSpPr>
          <p:sp>
            <p:nvSpPr>
              <p:cNvPr id="138" name="Google Shape;138;p45"/>
              <p:cNvSpPr/>
              <p:nvPr/>
            </p:nvSpPr>
            <p:spPr>
              <a:xfrm>
                <a:off x="7761288" y="2465388"/>
                <a:ext cx="1189039" cy="1093788"/>
              </a:xfrm>
              <a:custGeom>
                <a:rect b="b" l="l" r="r" t="t"/>
                <a:pathLst>
                  <a:path extrusionOk="0" h="1091" w="1189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45"/>
              <p:cNvSpPr/>
              <p:nvPr/>
            </p:nvSpPr>
            <p:spPr>
              <a:xfrm>
                <a:off x="7999413" y="2598738"/>
                <a:ext cx="744538" cy="704850"/>
              </a:xfrm>
              <a:custGeom>
                <a:rect b="b" l="l" r="r" t="t"/>
                <a:pathLst>
                  <a:path extrusionOk="0" h="705" w="744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45"/>
              <p:cNvSpPr/>
              <p:nvPr/>
            </p:nvSpPr>
            <p:spPr>
              <a:xfrm>
                <a:off x="8156575" y="2870201"/>
                <a:ext cx="266700" cy="263525"/>
              </a:xfrm>
              <a:custGeom>
                <a:rect b="b" l="l" r="r" t="t"/>
                <a:pathLst>
                  <a:path extrusionOk="0" h="264" w="265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45"/>
              <p:cNvSpPr/>
              <p:nvPr/>
            </p:nvSpPr>
            <p:spPr>
              <a:xfrm>
                <a:off x="8231188" y="1757363"/>
                <a:ext cx="1165225" cy="869949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45"/>
              <p:cNvSpPr/>
              <p:nvPr/>
            </p:nvSpPr>
            <p:spPr>
              <a:xfrm>
                <a:off x="8447088" y="1878013"/>
                <a:ext cx="796925" cy="617538"/>
              </a:xfrm>
              <a:custGeom>
                <a:rect b="b" l="l" r="r" t="t"/>
                <a:pathLst>
                  <a:path extrusionOk="0" h="618" w="796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45"/>
              <p:cNvSpPr/>
              <p:nvPr/>
            </p:nvSpPr>
            <p:spPr>
              <a:xfrm>
                <a:off x="8756650" y="2111376"/>
                <a:ext cx="357188" cy="288925"/>
              </a:xfrm>
              <a:custGeom>
                <a:rect b="b" l="l" r="r" t="t"/>
                <a:pathLst>
                  <a:path extrusionOk="0" h="288" w="357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45"/>
              <p:cNvSpPr/>
              <p:nvPr/>
            </p:nvSpPr>
            <p:spPr>
              <a:xfrm>
                <a:off x="6937375" y="1462088"/>
                <a:ext cx="1258887" cy="1219200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45"/>
              <p:cNvSpPr/>
              <p:nvPr/>
            </p:nvSpPr>
            <p:spPr>
              <a:xfrm>
                <a:off x="7381875" y="2116138"/>
                <a:ext cx="311150" cy="344488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45"/>
              <p:cNvSpPr/>
              <p:nvPr/>
            </p:nvSpPr>
            <p:spPr>
              <a:xfrm>
                <a:off x="7113588" y="1614488"/>
                <a:ext cx="847724" cy="971550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7" name="Google Shape;147;p45"/>
          <p:cNvGrpSpPr/>
          <p:nvPr/>
        </p:nvGrpSpPr>
        <p:grpSpPr>
          <a:xfrm>
            <a:off x="-49250" y="4319475"/>
            <a:ext cx="2579207" cy="1012833"/>
            <a:chOff x="-49250" y="4319475"/>
            <a:chExt cx="2579207" cy="1012833"/>
          </a:xfrm>
        </p:grpSpPr>
        <p:pic>
          <p:nvPicPr>
            <p:cNvPr id="148" name="Google Shape;148;p4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-4091104">
              <a:off x="1951240" y="4698435"/>
              <a:ext cx="402770" cy="6516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49250" y="4319475"/>
              <a:ext cx="911450" cy="9558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0" name="Google Shape;150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6"/>
          <p:cNvSpPr txBox="1"/>
          <p:nvPr>
            <p:ph type="title"/>
          </p:nvPr>
        </p:nvSpPr>
        <p:spPr>
          <a:xfrm>
            <a:off x="713225" y="754400"/>
            <a:ext cx="459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Zen Dots"/>
                <a:ea typeface="Zen Dots"/>
                <a:cs typeface="Zen Dots"/>
                <a:sym typeface="Zen Dot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3" name="Google Shape;153;p46"/>
          <p:cNvSpPr txBox="1"/>
          <p:nvPr>
            <p:ph idx="1" type="subTitle"/>
          </p:nvPr>
        </p:nvSpPr>
        <p:spPr>
          <a:xfrm>
            <a:off x="713225" y="1327100"/>
            <a:ext cx="4590900" cy="22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unito Light"/>
              <a:buChar char="●"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54" name="Google Shape;154;p46"/>
          <p:cNvSpPr/>
          <p:nvPr>
            <p:ph idx="2" type="pic"/>
          </p:nvPr>
        </p:nvSpPr>
        <p:spPr>
          <a:xfrm>
            <a:off x="5643775" y="967900"/>
            <a:ext cx="2787000" cy="3636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2580000" dist="257175">
              <a:srgbClr val="04080D">
                <a:alpha val="49803"/>
              </a:srgbClr>
            </a:outerShdw>
          </a:effectLst>
        </p:spPr>
      </p:sp>
      <p:grpSp>
        <p:nvGrpSpPr>
          <p:cNvPr id="155" name="Google Shape;155;p46"/>
          <p:cNvGrpSpPr/>
          <p:nvPr/>
        </p:nvGrpSpPr>
        <p:grpSpPr>
          <a:xfrm>
            <a:off x="-1512012" y="-1640490"/>
            <a:ext cx="11570626" cy="8437947"/>
            <a:chOff x="-1512012" y="-1640490"/>
            <a:chExt cx="11570626" cy="8437947"/>
          </a:xfrm>
        </p:grpSpPr>
        <p:grpSp>
          <p:nvGrpSpPr>
            <p:cNvPr id="156" name="Google Shape;156;p46"/>
            <p:cNvGrpSpPr/>
            <p:nvPr/>
          </p:nvGrpSpPr>
          <p:grpSpPr>
            <a:xfrm rot="-10629075">
              <a:off x="5973855" y="-1542603"/>
              <a:ext cx="4013209" cy="2979081"/>
              <a:chOff x="6005513" y="2100263"/>
              <a:chExt cx="2944814" cy="2185991"/>
            </a:xfrm>
          </p:grpSpPr>
          <p:sp>
            <p:nvSpPr>
              <p:cNvPr id="157" name="Google Shape;157;p46"/>
              <p:cNvSpPr/>
              <p:nvPr/>
            </p:nvSpPr>
            <p:spPr>
              <a:xfrm>
                <a:off x="7761288" y="2465388"/>
                <a:ext cx="1189039" cy="1093788"/>
              </a:xfrm>
              <a:custGeom>
                <a:rect b="b" l="l" r="r" t="t"/>
                <a:pathLst>
                  <a:path extrusionOk="0" h="1091" w="1189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46"/>
              <p:cNvSpPr/>
              <p:nvPr/>
            </p:nvSpPr>
            <p:spPr>
              <a:xfrm>
                <a:off x="7999413" y="2598738"/>
                <a:ext cx="744538" cy="704850"/>
              </a:xfrm>
              <a:custGeom>
                <a:rect b="b" l="l" r="r" t="t"/>
                <a:pathLst>
                  <a:path extrusionOk="0" h="705" w="744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46"/>
              <p:cNvSpPr/>
              <p:nvPr/>
            </p:nvSpPr>
            <p:spPr>
              <a:xfrm>
                <a:off x="6005513" y="2100263"/>
                <a:ext cx="2233613" cy="2185991"/>
              </a:xfrm>
              <a:custGeom>
                <a:rect b="b" l="l" r="r" t="t"/>
                <a:pathLst>
                  <a:path extrusionOk="0" h="2183" w="2232">
                    <a:moveTo>
                      <a:pt x="1757" y="2149"/>
                    </a:moveTo>
                    <a:cubicBezTo>
                      <a:pt x="1722" y="2149"/>
                      <a:pt x="1689" y="2143"/>
                      <a:pt x="1661" y="2130"/>
                    </a:cubicBezTo>
                    <a:cubicBezTo>
                      <a:pt x="1543" y="2071"/>
                      <a:pt x="1444" y="2029"/>
                      <a:pt x="1350" y="1996"/>
                    </a:cubicBezTo>
                    <a:cubicBezTo>
                      <a:pt x="1328" y="1989"/>
                      <a:pt x="1228" y="1969"/>
                      <a:pt x="1102" y="1943"/>
                    </a:cubicBezTo>
                    <a:cubicBezTo>
                      <a:pt x="1020" y="1927"/>
                      <a:pt x="928" y="1909"/>
                      <a:pt x="838" y="1890"/>
                    </a:cubicBezTo>
                    <a:cubicBezTo>
                      <a:pt x="653" y="1851"/>
                      <a:pt x="503" y="1742"/>
                      <a:pt x="422" y="1683"/>
                    </a:cubicBezTo>
                    <a:cubicBezTo>
                      <a:pt x="399" y="1666"/>
                      <a:pt x="381" y="1653"/>
                      <a:pt x="369" y="1646"/>
                    </a:cubicBezTo>
                    <a:cubicBezTo>
                      <a:pt x="304" y="1609"/>
                      <a:pt x="179" y="1198"/>
                      <a:pt x="100" y="837"/>
                    </a:cubicBezTo>
                    <a:cubicBezTo>
                      <a:pt x="23" y="484"/>
                      <a:pt x="0" y="239"/>
                      <a:pt x="40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104" y="95"/>
                      <a:pt x="282" y="35"/>
                      <a:pt x="420" y="16"/>
                    </a:cubicBezTo>
                    <a:cubicBezTo>
                      <a:pt x="542" y="0"/>
                      <a:pt x="640" y="13"/>
                      <a:pt x="689" y="52"/>
                    </a:cubicBezTo>
                    <a:cubicBezTo>
                      <a:pt x="821" y="158"/>
                      <a:pt x="920" y="360"/>
                      <a:pt x="938" y="399"/>
                    </a:cubicBezTo>
                    <a:cubicBezTo>
                      <a:pt x="981" y="491"/>
                      <a:pt x="1054" y="604"/>
                      <a:pt x="1154" y="734"/>
                    </a:cubicBezTo>
                    <a:cubicBezTo>
                      <a:pt x="1186" y="776"/>
                      <a:pt x="1241" y="806"/>
                      <a:pt x="1297" y="811"/>
                    </a:cubicBezTo>
                    <a:cubicBezTo>
                      <a:pt x="1336" y="815"/>
                      <a:pt x="1369" y="806"/>
                      <a:pt x="1391" y="786"/>
                    </a:cubicBezTo>
                    <a:cubicBezTo>
                      <a:pt x="1397" y="780"/>
                      <a:pt x="1397" y="780"/>
                      <a:pt x="1397" y="780"/>
                    </a:cubicBezTo>
                    <a:cubicBezTo>
                      <a:pt x="1451" y="733"/>
                      <a:pt x="1516" y="673"/>
                      <a:pt x="1585" y="675"/>
                    </a:cubicBezTo>
                    <a:cubicBezTo>
                      <a:pt x="1708" y="679"/>
                      <a:pt x="1781" y="778"/>
                      <a:pt x="1797" y="813"/>
                    </a:cubicBezTo>
                    <a:cubicBezTo>
                      <a:pt x="1814" y="850"/>
                      <a:pt x="1797" y="1031"/>
                      <a:pt x="1718" y="1078"/>
                    </a:cubicBezTo>
                    <a:cubicBezTo>
                      <a:pt x="1680" y="1100"/>
                      <a:pt x="1623" y="1104"/>
                      <a:pt x="1572" y="1108"/>
                    </a:cubicBezTo>
                    <a:cubicBezTo>
                      <a:pt x="1517" y="1112"/>
                      <a:pt x="1464" y="1116"/>
                      <a:pt x="1450" y="1143"/>
                    </a:cubicBezTo>
                    <a:cubicBezTo>
                      <a:pt x="1419" y="1200"/>
                      <a:pt x="1394" y="1329"/>
                      <a:pt x="1471" y="1384"/>
                    </a:cubicBezTo>
                    <a:cubicBezTo>
                      <a:pt x="1483" y="1392"/>
                      <a:pt x="1495" y="1401"/>
                      <a:pt x="1508" y="1411"/>
                    </a:cubicBezTo>
                    <a:cubicBezTo>
                      <a:pt x="1591" y="1471"/>
                      <a:pt x="1704" y="1553"/>
                      <a:pt x="1788" y="1583"/>
                    </a:cubicBezTo>
                    <a:cubicBezTo>
                      <a:pt x="1829" y="1598"/>
                      <a:pt x="1886" y="1604"/>
                      <a:pt x="1946" y="1611"/>
                    </a:cubicBezTo>
                    <a:cubicBezTo>
                      <a:pt x="2060" y="1625"/>
                      <a:pt x="2178" y="1638"/>
                      <a:pt x="2199" y="1710"/>
                    </a:cubicBezTo>
                    <a:cubicBezTo>
                      <a:pt x="2232" y="1818"/>
                      <a:pt x="2207" y="1965"/>
                      <a:pt x="2096" y="2036"/>
                    </a:cubicBezTo>
                    <a:cubicBezTo>
                      <a:pt x="2015" y="2087"/>
                      <a:pt x="1872" y="2149"/>
                      <a:pt x="1757" y="2149"/>
                    </a:cubicBezTo>
                    <a:close/>
                    <a:moveTo>
                      <a:pt x="518" y="13"/>
                    </a:moveTo>
                    <a:cubicBezTo>
                      <a:pt x="488" y="13"/>
                      <a:pt x="455" y="16"/>
                      <a:pt x="421" y="20"/>
                    </a:cubicBezTo>
                    <a:cubicBezTo>
                      <a:pt x="253" y="43"/>
                      <a:pt x="98" y="111"/>
                      <a:pt x="44" y="186"/>
                    </a:cubicBezTo>
                    <a:cubicBezTo>
                      <a:pt x="4" y="241"/>
                      <a:pt x="27" y="484"/>
                      <a:pt x="104" y="836"/>
                    </a:cubicBezTo>
                    <a:cubicBezTo>
                      <a:pt x="183" y="1196"/>
                      <a:pt x="307" y="1606"/>
                      <a:pt x="371" y="1643"/>
                    </a:cubicBezTo>
                    <a:cubicBezTo>
                      <a:pt x="383" y="1650"/>
                      <a:pt x="401" y="1663"/>
                      <a:pt x="424" y="1679"/>
                    </a:cubicBezTo>
                    <a:cubicBezTo>
                      <a:pt x="505" y="1738"/>
                      <a:pt x="655" y="1847"/>
                      <a:pt x="839" y="1886"/>
                    </a:cubicBezTo>
                    <a:cubicBezTo>
                      <a:pt x="929" y="1905"/>
                      <a:pt x="1021" y="1923"/>
                      <a:pt x="1102" y="1939"/>
                    </a:cubicBezTo>
                    <a:cubicBezTo>
                      <a:pt x="1229" y="1965"/>
                      <a:pt x="1329" y="1985"/>
                      <a:pt x="1351" y="1992"/>
                    </a:cubicBezTo>
                    <a:cubicBezTo>
                      <a:pt x="1446" y="2025"/>
                      <a:pt x="1545" y="2068"/>
                      <a:pt x="1663" y="2126"/>
                    </a:cubicBezTo>
                    <a:cubicBezTo>
                      <a:pt x="1780" y="2183"/>
                      <a:pt x="1989" y="2099"/>
                      <a:pt x="2094" y="2032"/>
                    </a:cubicBezTo>
                    <a:cubicBezTo>
                      <a:pt x="2203" y="1962"/>
                      <a:pt x="2227" y="1818"/>
                      <a:pt x="2195" y="1711"/>
                    </a:cubicBezTo>
                    <a:cubicBezTo>
                      <a:pt x="2174" y="1642"/>
                      <a:pt x="2058" y="1628"/>
                      <a:pt x="1946" y="1616"/>
                    </a:cubicBezTo>
                    <a:cubicBezTo>
                      <a:pt x="1885" y="1609"/>
                      <a:pt x="1828" y="1602"/>
                      <a:pt x="1787" y="1587"/>
                    </a:cubicBezTo>
                    <a:cubicBezTo>
                      <a:pt x="1702" y="1556"/>
                      <a:pt x="1588" y="1474"/>
                      <a:pt x="1506" y="1414"/>
                    </a:cubicBezTo>
                    <a:cubicBezTo>
                      <a:pt x="1493" y="1405"/>
                      <a:pt x="1480" y="1396"/>
                      <a:pt x="1469" y="1388"/>
                    </a:cubicBezTo>
                    <a:cubicBezTo>
                      <a:pt x="1385" y="1328"/>
                      <a:pt x="1418" y="1193"/>
                      <a:pt x="1446" y="1141"/>
                    </a:cubicBezTo>
                    <a:cubicBezTo>
                      <a:pt x="1462" y="1112"/>
                      <a:pt x="1513" y="1108"/>
                      <a:pt x="1572" y="1104"/>
                    </a:cubicBezTo>
                    <a:cubicBezTo>
                      <a:pt x="1622" y="1100"/>
                      <a:pt x="1679" y="1096"/>
                      <a:pt x="1716" y="1074"/>
                    </a:cubicBezTo>
                    <a:cubicBezTo>
                      <a:pt x="1794" y="1028"/>
                      <a:pt x="1810" y="851"/>
                      <a:pt x="1793" y="815"/>
                    </a:cubicBezTo>
                    <a:cubicBezTo>
                      <a:pt x="1777" y="781"/>
                      <a:pt x="1706" y="683"/>
                      <a:pt x="1584" y="679"/>
                    </a:cubicBezTo>
                    <a:cubicBezTo>
                      <a:pt x="1583" y="679"/>
                      <a:pt x="1582" y="679"/>
                      <a:pt x="1581" y="679"/>
                    </a:cubicBezTo>
                    <a:cubicBezTo>
                      <a:pt x="1516" y="679"/>
                      <a:pt x="1452" y="737"/>
                      <a:pt x="1400" y="784"/>
                    </a:cubicBezTo>
                    <a:cubicBezTo>
                      <a:pt x="1394" y="789"/>
                      <a:pt x="1394" y="789"/>
                      <a:pt x="1394" y="789"/>
                    </a:cubicBezTo>
                    <a:cubicBezTo>
                      <a:pt x="1371" y="810"/>
                      <a:pt x="1337" y="819"/>
                      <a:pt x="1296" y="815"/>
                    </a:cubicBezTo>
                    <a:cubicBezTo>
                      <a:pt x="1239" y="810"/>
                      <a:pt x="1183" y="780"/>
                      <a:pt x="1150" y="737"/>
                    </a:cubicBezTo>
                    <a:cubicBezTo>
                      <a:pt x="1050" y="606"/>
                      <a:pt x="978" y="493"/>
                      <a:pt x="934" y="401"/>
                    </a:cubicBezTo>
                    <a:cubicBezTo>
                      <a:pt x="916" y="362"/>
                      <a:pt x="817" y="161"/>
                      <a:pt x="686" y="55"/>
                    </a:cubicBezTo>
                    <a:cubicBezTo>
                      <a:pt x="652" y="27"/>
                      <a:pt x="593" y="13"/>
                      <a:pt x="518" y="13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46"/>
              <p:cNvSpPr/>
              <p:nvPr/>
            </p:nvSpPr>
            <p:spPr>
              <a:xfrm>
                <a:off x="7396163" y="3679826"/>
                <a:ext cx="630238" cy="492124"/>
              </a:xfrm>
              <a:custGeom>
                <a:rect b="b" l="l" r="r" t="t"/>
                <a:pathLst>
                  <a:path extrusionOk="0" h="491" w="631">
                    <a:moveTo>
                      <a:pt x="395" y="458"/>
                    </a:moveTo>
                    <a:cubicBezTo>
                      <a:pt x="376" y="458"/>
                      <a:pt x="357" y="453"/>
                      <a:pt x="339" y="443"/>
                    </a:cubicBezTo>
                    <a:cubicBezTo>
                      <a:pt x="256" y="396"/>
                      <a:pt x="73" y="283"/>
                      <a:pt x="35" y="233"/>
                    </a:cubicBezTo>
                    <a:cubicBezTo>
                      <a:pt x="9" y="198"/>
                      <a:pt x="0" y="103"/>
                      <a:pt x="28" y="45"/>
                    </a:cubicBezTo>
                    <a:cubicBezTo>
                      <a:pt x="40" y="18"/>
                      <a:pt x="60" y="3"/>
                      <a:pt x="83" y="2"/>
                    </a:cubicBezTo>
                    <a:cubicBezTo>
                      <a:pt x="136" y="0"/>
                      <a:pt x="198" y="40"/>
                      <a:pt x="252" y="75"/>
                    </a:cubicBezTo>
                    <a:cubicBezTo>
                      <a:pt x="282" y="94"/>
                      <a:pt x="311" y="113"/>
                      <a:pt x="334" y="121"/>
                    </a:cubicBezTo>
                    <a:cubicBezTo>
                      <a:pt x="400" y="146"/>
                      <a:pt x="506" y="152"/>
                      <a:pt x="570" y="155"/>
                    </a:cubicBezTo>
                    <a:cubicBezTo>
                      <a:pt x="580" y="156"/>
                      <a:pt x="580" y="156"/>
                      <a:pt x="580" y="156"/>
                    </a:cubicBezTo>
                    <a:cubicBezTo>
                      <a:pt x="596" y="157"/>
                      <a:pt x="607" y="166"/>
                      <a:pt x="614" y="182"/>
                    </a:cubicBezTo>
                    <a:cubicBezTo>
                      <a:pt x="631" y="224"/>
                      <a:pt x="615" y="307"/>
                      <a:pt x="582" y="345"/>
                    </a:cubicBezTo>
                    <a:cubicBezTo>
                      <a:pt x="549" y="383"/>
                      <a:pt x="473" y="458"/>
                      <a:pt x="395" y="458"/>
                    </a:cubicBezTo>
                    <a:close/>
                    <a:moveTo>
                      <a:pt x="87" y="6"/>
                    </a:moveTo>
                    <a:cubicBezTo>
                      <a:pt x="86" y="6"/>
                      <a:pt x="85" y="6"/>
                      <a:pt x="83" y="7"/>
                    </a:cubicBezTo>
                    <a:cubicBezTo>
                      <a:pt x="61" y="7"/>
                      <a:pt x="43" y="21"/>
                      <a:pt x="31" y="47"/>
                    </a:cubicBezTo>
                    <a:cubicBezTo>
                      <a:pt x="5" y="102"/>
                      <a:pt x="14" y="197"/>
                      <a:pt x="39" y="230"/>
                    </a:cubicBezTo>
                    <a:cubicBezTo>
                      <a:pt x="76" y="280"/>
                      <a:pt x="259" y="392"/>
                      <a:pt x="341" y="439"/>
                    </a:cubicBezTo>
                    <a:cubicBezTo>
                      <a:pt x="433" y="491"/>
                      <a:pt x="538" y="388"/>
                      <a:pt x="579" y="342"/>
                    </a:cubicBezTo>
                    <a:cubicBezTo>
                      <a:pt x="611" y="305"/>
                      <a:pt x="627" y="224"/>
                      <a:pt x="610" y="184"/>
                    </a:cubicBezTo>
                    <a:cubicBezTo>
                      <a:pt x="604" y="169"/>
                      <a:pt x="594" y="161"/>
                      <a:pt x="580" y="160"/>
                    </a:cubicBezTo>
                    <a:cubicBezTo>
                      <a:pt x="570" y="160"/>
                      <a:pt x="570" y="160"/>
                      <a:pt x="570" y="160"/>
                    </a:cubicBezTo>
                    <a:cubicBezTo>
                      <a:pt x="506" y="156"/>
                      <a:pt x="399" y="150"/>
                      <a:pt x="333" y="125"/>
                    </a:cubicBezTo>
                    <a:cubicBezTo>
                      <a:pt x="309" y="116"/>
                      <a:pt x="280" y="98"/>
                      <a:pt x="250" y="78"/>
                    </a:cubicBezTo>
                    <a:cubicBezTo>
                      <a:pt x="198" y="45"/>
                      <a:pt x="138" y="6"/>
                      <a:pt x="87" y="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46"/>
              <p:cNvSpPr/>
              <p:nvPr/>
            </p:nvSpPr>
            <p:spPr>
              <a:xfrm>
                <a:off x="6188075" y="2254251"/>
                <a:ext cx="1154113" cy="1617665"/>
              </a:xfrm>
              <a:custGeom>
                <a:rect b="b" l="l" r="r" t="t"/>
                <a:pathLst>
                  <a:path extrusionOk="0" h="1615" w="1154">
                    <a:moveTo>
                      <a:pt x="838" y="1607"/>
                    </a:moveTo>
                    <a:cubicBezTo>
                      <a:pt x="799" y="1607"/>
                      <a:pt x="760" y="1598"/>
                      <a:pt x="722" y="1581"/>
                    </a:cubicBezTo>
                    <a:cubicBezTo>
                      <a:pt x="555" y="1501"/>
                      <a:pt x="192" y="1237"/>
                      <a:pt x="153" y="1155"/>
                    </a:cubicBezTo>
                    <a:cubicBezTo>
                      <a:pt x="116" y="1079"/>
                      <a:pt x="56" y="680"/>
                      <a:pt x="31" y="509"/>
                    </a:cubicBezTo>
                    <a:cubicBezTo>
                      <a:pt x="28" y="489"/>
                      <a:pt x="25" y="473"/>
                      <a:pt x="23" y="461"/>
                    </a:cubicBezTo>
                    <a:cubicBezTo>
                      <a:pt x="0" y="309"/>
                      <a:pt x="9" y="72"/>
                      <a:pt x="128" y="41"/>
                    </a:cubicBezTo>
                    <a:cubicBezTo>
                      <a:pt x="287" y="0"/>
                      <a:pt x="477" y="16"/>
                      <a:pt x="544" y="146"/>
                    </a:cubicBezTo>
                    <a:cubicBezTo>
                      <a:pt x="591" y="237"/>
                      <a:pt x="667" y="366"/>
                      <a:pt x="712" y="444"/>
                    </a:cubicBezTo>
                    <a:cubicBezTo>
                      <a:pt x="728" y="470"/>
                      <a:pt x="740" y="491"/>
                      <a:pt x="747" y="504"/>
                    </a:cubicBezTo>
                    <a:cubicBezTo>
                      <a:pt x="795" y="589"/>
                      <a:pt x="937" y="715"/>
                      <a:pt x="1020" y="757"/>
                    </a:cubicBezTo>
                    <a:cubicBezTo>
                      <a:pt x="1104" y="802"/>
                      <a:pt x="1154" y="983"/>
                      <a:pt x="1128" y="1081"/>
                    </a:cubicBezTo>
                    <a:cubicBezTo>
                      <a:pt x="1103" y="1172"/>
                      <a:pt x="1058" y="1341"/>
                      <a:pt x="1054" y="1446"/>
                    </a:cubicBezTo>
                    <a:cubicBezTo>
                      <a:pt x="1052" y="1492"/>
                      <a:pt x="1019" y="1540"/>
                      <a:pt x="967" y="1572"/>
                    </a:cubicBezTo>
                    <a:cubicBezTo>
                      <a:pt x="928" y="1595"/>
                      <a:pt x="883" y="1607"/>
                      <a:pt x="838" y="1607"/>
                    </a:cubicBezTo>
                    <a:close/>
                    <a:moveTo>
                      <a:pt x="129" y="43"/>
                    </a:moveTo>
                    <a:cubicBezTo>
                      <a:pt x="129" y="45"/>
                      <a:pt x="129" y="45"/>
                      <a:pt x="129" y="45"/>
                    </a:cubicBezTo>
                    <a:cubicBezTo>
                      <a:pt x="13" y="76"/>
                      <a:pt x="5" y="310"/>
                      <a:pt x="28" y="460"/>
                    </a:cubicBezTo>
                    <a:cubicBezTo>
                      <a:pt x="29" y="472"/>
                      <a:pt x="32" y="489"/>
                      <a:pt x="35" y="509"/>
                    </a:cubicBezTo>
                    <a:cubicBezTo>
                      <a:pt x="61" y="679"/>
                      <a:pt x="121" y="1078"/>
                      <a:pt x="157" y="1153"/>
                    </a:cubicBezTo>
                    <a:cubicBezTo>
                      <a:pt x="196" y="1235"/>
                      <a:pt x="557" y="1497"/>
                      <a:pt x="724" y="1577"/>
                    </a:cubicBezTo>
                    <a:cubicBezTo>
                      <a:pt x="803" y="1615"/>
                      <a:pt x="893" y="1611"/>
                      <a:pt x="965" y="1568"/>
                    </a:cubicBezTo>
                    <a:cubicBezTo>
                      <a:pt x="1016" y="1537"/>
                      <a:pt x="1048" y="1491"/>
                      <a:pt x="1050" y="1446"/>
                    </a:cubicBezTo>
                    <a:cubicBezTo>
                      <a:pt x="1053" y="1340"/>
                      <a:pt x="1099" y="1171"/>
                      <a:pt x="1124" y="1080"/>
                    </a:cubicBezTo>
                    <a:cubicBezTo>
                      <a:pt x="1150" y="983"/>
                      <a:pt x="1101" y="805"/>
                      <a:pt x="1018" y="761"/>
                    </a:cubicBezTo>
                    <a:cubicBezTo>
                      <a:pt x="935" y="718"/>
                      <a:pt x="792" y="592"/>
                      <a:pt x="744" y="506"/>
                    </a:cubicBezTo>
                    <a:cubicBezTo>
                      <a:pt x="737" y="493"/>
                      <a:pt x="724" y="472"/>
                      <a:pt x="709" y="446"/>
                    </a:cubicBezTo>
                    <a:cubicBezTo>
                      <a:pt x="663" y="368"/>
                      <a:pt x="587" y="239"/>
                      <a:pt x="541" y="147"/>
                    </a:cubicBezTo>
                    <a:cubicBezTo>
                      <a:pt x="475" y="20"/>
                      <a:pt x="287" y="4"/>
                      <a:pt x="129" y="45"/>
                    </a:cubicBezTo>
                    <a:lnTo>
                      <a:pt x="129" y="43"/>
                    </a:ln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46"/>
              <p:cNvSpPr/>
              <p:nvPr/>
            </p:nvSpPr>
            <p:spPr>
              <a:xfrm>
                <a:off x="6350000" y="2447926"/>
                <a:ext cx="760414" cy="1200151"/>
              </a:xfrm>
              <a:custGeom>
                <a:rect b="b" l="l" r="r" t="t"/>
                <a:pathLst>
                  <a:path extrusionOk="0" h="1199" w="759">
                    <a:moveTo>
                      <a:pt x="589" y="1199"/>
                    </a:moveTo>
                    <a:cubicBezTo>
                      <a:pt x="522" y="1199"/>
                      <a:pt x="413" y="1109"/>
                      <a:pt x="324" y="1035"/>
                    </a:cubicBezTo>
                    <a:cubicBezTo>
                      <a:pt x="275" y="995"/>
                      <a:pt x="233" y="960"/>
                      <a:pt x="205" y="945"/>
                    </a:cubicBezTo>
                    <a:cubicBezTo>
                      <a:pt x="117" y="897"/>
                      <a:pt x="38" y="709"/>
                      <a:pt x="30" y="585"/>
                    </a:cubicBezTo>
                    <a:cubicBezTo>
                      <a:pt x="29" y="568"/>
                      <a:pt x="29" y="568"/>
                      <a:pt x="29" y="568"/>
                    </a:cubicBezTo>
                    <a:cubicBezTo>
                      <a:pt x="20" y="424"/>
                      <a:pt x="0" y="87"/>
                      <a:pt x="57" y="33"/>
                    </a:cubicBezTo>
                    <a:cubicBezTo>
                      <a:pt x="81" y="11"/>
                      <a:pt x="120" y="0"/>
                      <a:pt x="164" y="5"/>
                    </a:cubicBezTo>
                    <a:cubicBezTo>
                      <a:pt x="228" y="12"/>
                      <a:pt x="290" y="48"/>
                      <a:pt x="326" y="100"/>
                    </a:cubicBezTo>
                    <a:cubicBezTo>
                      <a:pt x="353" y="140"/>
                      <a:pt x="375" y="197"/>
                      <a:pt x="397" y="257"/>
                    </a:cubicBezTo>
                    <a:cubicBezTo>
                      <a:pt x="428" y="339"/>
                      <a:pt x="460" y="425"/>
                      <a:pt x="510" y="461"/>
                    </a:cubicBezTo>
                    <a:cubicBezTo>
                      <a:pt x="523" y="471"/>
                      <a:pt x="538" y="481"/>
                      <a:pt x="554" y="492"/>
                    </a:cubicBezTo>
                    <a:cubicBezTo>
                      <a:pt x="640" y="550"/>
                      <a:pt x="759" y="630"/>
                      <a:pt x="743" y="762"/>
                    </a:cubicBezTo>
                    <a:cubicBezTo>
                      <a:pt x="742" y="772"/>
                      <a:pt x="741" y="783"/>
                      <a:pt x="739" y="794"/>
                    </a:cubicBezTo>
                    <a:cubicBezTo>
                      <a:pt x="721" y="950"/>
                      <a:pt x="696" y="1164"/>
                      <a:pt x="609" y="1196"/>
                    </a:cubicBezTo>
                    <a:cubicBezTo>
                      <a:pt x="603" y="1198"/>
                      <a:pt x="596" y="1199"/>
                      <a:pt x="589" y="1199"/>
                    </a:cubicBezTo>
                    <a:close/>
                    <a:moveTo>
                      <a:pt x="143" y="8"/>
                    </a:moveTo>
                    <a:cubicBezTo>
                      <a:pt x="109" y="8"/>
                      <a:pt x="79" y="18"/>
                      <a:pt x="60" y="36"/>
                    </a:cubicBezTo>
                    <a:cubicBezTo>
                      <a:pt x="4" y="89"/>
                      <a:pt x="25" y="436"/>
                      <a:pt x="33" y="567"/>
                    </a:cubicBezTo>
                    <a:cubicBezTo>
                      <a:pt x="34" y="585"/>
                      <a:pt x="34" y="585"/>
                      <a:pt x="34" y="585"/>
                    </a:cubicBezTo>
                    <a:cubicBezTo>
                      <a:pt x="42" y="708"/>
                      <a:pt x="120" y="894"/>
                      <a:pt x="207" y="941"/>
                    </a:cubicBezTo>
                    <a:cubicBezTo>
                      <a:pt x="236" y="957"/>
                      <a:pt x="278" y="992"/>
                      <a:pt x="327" y="1032"/>
                    </a:cubicBezTo>
                    <a:cubicBezTo>
                      <a:pt x="415" y="1105"/>
                      <a:pt x="523" y="1195"/>
                      <a:pt x="589" y="1195"/>
                    </a:cubicBezTo>
                    <a:cubicBezTo>
                      <a:pt x="595" y="1195"/>
                      <a:pt x="602" y="1194"/>
                      <a:pt x="608" y="1192"/>
                    </a:cubicBezTo>
                    <a:cubicBezTo>
                      <a:pt x="693" y="1161"/>
                      <a:pt x="717" y="949"/>
                      <a:pt x="735" y="793"/>
                    </a:cubicBezTo>
                    <a:cubicBezTo>
                      <a:pt x="737" y="782"/>
                      <a:pt x="738" y="772"/>
                      <a:pt x="739" y="762"/>
                    </a:cubicBezTo>
                    <a:cubicBezTo>
                      <a:pt x="755" y="632"/>
                      <a:pt x="637" y="553"/>
                      <a:pt x="552" y="495"/>
                    </a:cubicBezTo>
                    <a:cubicBezTo>
                      <a:pt x="536" y="485"/>
                      <a:pt x="520" y="474"/>
                      <a:pt x="507" y="465"/>
                    </a:cubicBezTo>
                    <a:cubicBezTo>
                      <a:pt x="457" y="427"/>
                      <a:pt x="425" y="341"/>
                      <a:pt x="393" y="258"/>
                    </a:cubicBezTo>
                    <a:cubicBezTo>
                      <a:pt x="371" y="198"/>
                      <a:pt x="350" y="142"/>
                      <a:pt x="322" y="102"/>
                    </a:cubicBezTo>
                    <a:cubicBezTo>
                      <a:pt x="287" y="52"/>
                      <a:pt x="226" y="16"/>
                      <a:pt x="163" y="9"/>
                    </a:cubicBezTo>
                    <a:cubicBezTo>
                      <a:pt x="157" y="8"/>
                      <a:pt x="150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46"/>
              <p:cNvSpPr/>
              <p:nvPr/>
            </p:nvSpPr>
            <p:spPr>
              <a:xfrm>
                <a:off x="6461125" y="2625726"/>
                <a:ext cx="290513" cy="466725"/>
              </a:xfrm>
              <a:custGeom>
                <a:rect b="b" l="l" r="r" t="t"/>
                <a:pathLst>
                  <a:path extrusionOk="0" h="465" w="291">
                    <a:moveTo>
                      <a:pt x="128" y="464"/>
                    </a:moveTo>
                    <a:cubicBezTo>
                      <a:pt x="99" y="464"/>
                      <a:pt x="73" y="455"/>
                      <a:pt x="52" y="437"/>
                    </a:cubicBezTo>
                    <a:cubicBezTo>
                      <a:pt x="18" y="408"/>
                      <a:pt x="0" y="358"/>
                      <a:pt x="1" y="302"/>
                    </a:cubicBezTo>
                    <a:cubicBezTo>
                      <a:pt x="2" y="273"/>
                      <a:pt x="13" y="22"/>
                      <a:pt x="67" y="10"/>
                    </a:cubicBezTo>
                    <a:cubicBezTo>
                      <a:pt x="110" y="0"/>
                      <a:pt x="192" y="41"/>
                      <a:pt x="216" y="125"/>
                    </a:cubicBezTo>
                    <a:cubicBezTo>
                      <a:pt x="225" y="155"/>
                      <a:pt x="230" y="184"/>
                      <a:pt x="235" y="212"/>
                    </a:cubicBezTo>
                    <a:cubicBezTo>
                      <a:pt x="244" y="260"/>
                      <a:pt x="253" y="306"/>
                      <a:pt x="276" y="343"/>
                    </a:cubicBezTo>
                    <a:cubicBezTo>
                      <a:pt x="288" y="363"/>
                      <a:pt x="291" y="381"/>
                      <a:pt x="284" y="397"/>
                    </a:cubicBezTo>
                    <a:cubicBezTo>
                      <a:pt x="272" y="425"/>
                      <a:pt x="229" y="447"/>
                      <a:pt x="158" y="461"/>
                    </a:cubicBezTo>
                    <a:cubicBezTo>
                      <a:pt x="148" y="463"/>
                      <a:pt x="138" y="464"/>
                      <a:pt x="128" y="464"/>
                    </a:cubicBezTo>
                    <a:close/>
                    <a:moveTo>
                      <a:pt x="81" y="12"/>
                    </a:moveTo>
                    <a:cubicBezTo>
                      <a:pt x="76" y="12"/>
                      <a:pt x="72" y="13"/>
                      <a:pt x="67" y="14"/>
                    </a:cubicBezTo>
                    <a:cubicBezTo>
                      <a:pt x="26" y="23"/>
                      <a:pt x="9" y="206"/>
                      <a:pt x="6" y="302"/>
                    </a:cubicBezTo>
                    <a:cubicBezTo>
                      <a:pt x="4" y="356"/>
                      <a:pt x="22" y="406"/>
                      <a:pt x="55" y="433"/>
                    </a:cubicBezTo>
                    <a:cubicBezTo>
                      <a:pt x="82" y="457"/>
                      <a:pt x="117" y="465"/>
                      <a:pt x="157" y="457"/>
                    </a:cubicBezTo>
                    <a:cubicBezTo>
                      <a:pt x="227" y="443"/>
                      <a:pt x="269" y="422"/>
                      <a:pt x="280" y="396"/>
                    </a:cubicBezTo>
                    <a:cubicBezTo>
                      <a:pt x="287" y="381"/>
                      <a:pt x="284" y="364"/>
                      <a:pt x="272" y="346"/>
                    </a:cubicBezTo>
                    <a:cubicBezTo>
                      <a:pt x="249" y="308"/>
                      <a:pt x="240" y="261"/>
                      <a:pt x="231" y="212"/>
                    </a:cubicBezTo>
                    <a:cubicBezTo>
                      <a:pt x="226" y="185"/>
                      <a:pt x="221" y="156"/>
                      <a:pt x="212" y="126"/>
                    </a:cubicBezTo>
                    <a:cubicBezTo>
                      <a:pt x="191" y="52"/>
                      <a:pt x="124" y="12"/>
                      <a:pt x="8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46"/>
              <p:cNvSpPr/>
              <p:nvPr/>
            </p:nvSpPr>
            <p:spPr>
              <a:xfrm>
                <a:off x="7612063" y="3835401"/>
                <a:ext cx="300038" cy="193675"/>
              </a:xfrm>
              <a:custGeom>
                <a:rect b="b" l="l" r="r" t="t"/>
                <a:pathLst>
                  <a:path extrusionOk="0" h="192" w="299">
                    <a:moveTo>
                      <a:pt x="202" y="185"/>
                    </a:moveTo>
                    <a:cubicBezTo>
                      <a:pt x="178" y="185"/>
                      <a:pt x="156" y="174"/>
                      <a:pt x="135" y="164"/>
                    </a:cubicBezTo>
                    <a:cubicBezTo>
                      <a:pt x="132" y="162"/>
                      <a:pt x="132" y="162"/>
                      <a:pt x="132" y="162"/>
                    </a:cubicBezTo>
                    <a:cubicBezTo>
                      <a:pt x="103" y="147"/>
                      <a:pt x="42" y="117"/>
                      <a:pt x="21" y="96"/>
                    </a:cubicBezTo>
                    <a:cubicBezTo>
                      <a:pt x="1" y="76"/>
                      <a:pt x="0" y="52"/>
                      <a:pt x="18" y="24"/>
                    </a:cubicBezTo>
                    <a:cubicBezTo>
                      <a:pt x="35" y="0"/>
                      <a:pt x="80" y="24"/>
                      <a:pt x="120" y="46"/>
                    </a:cubicBezTo>
                    <a:cubicBezTo>
                      <a:pt x="124" y="48"/>
                      <a:pt x="124" y="48"/>
                      <a:pt x="124" y="48"/>
                    </a:cubicBezTo>
                    <a:cubicBezTo>
                      <a:pt x="128" y="50"/>
                      <a:pt x="133" y="52"/>
                      <a:pt x="137" y="54"/>
                    </a:cubicBezTo>
                    <a:cubicBezTo>
                      <a:pt x="169" y="72"/>
                      <a:pt x="192" y="84"/>
                      <a:pt x="213" y="84"/>
                    </a:cubicBezTo>
                    <a:cubicBezTo>
                      <a:pt x="217" y="84"/>
                      <a:pt x="222" y="84"/>
                      <a:pt x="227" y="84"/>
                    </a:cubicBezTo>
                    <a:cubicBezTo>
                      <a:pt x="249" y="82"/>
                      <a:pt x="273" y="81"/>
                      <a:pt x="291" y="101"/>
                    </a:cubicBezTo>
                    <a:cubicBezTo>
                      <a:pt x="297" y="107"/>
                      <a:pt x="299" y="115"/>
                      <a:pt x="298" y="122"/>
                    </a:cubicBezTo>
                    <a:cubicBezTo>
                      <a:pt x="295" y="139"/>
                      <a:pt x="275" y="156"/>
                      <a:pt x="240" y="175"/>
                    </a:cubicBezTo>
                    <a:cubicBezTo>
                      <a:pt x="227" y="182"/>
                      <a:pt x="214" y="185"/>
                      <a:pt x="202" y="185"/>
                    </a:cubicBezTo>
                    <a:close/>
                    <a:moveTo>
                      <a:pt x="40" y="18"/>
                    </a:moveTo>
                    <a:cubicBezTo>
                      <a:pt x="32" y="18"/>
                      <a:pt x="26" y="21"/>
                      <a:pt x="22" y="27"/>
                    </a:cubicBezTo>
                    <a:cubicBezTo>
                      <a:pt x="4" y="52"/>
                      <a:pt x="5" y="74"/>
                      <a:pt x="24" y="93"/>
                    </a:cubicBezTo>
                    <a:cubicBezTo>
                      <a:pt x="45" y="114"/>
                      <a:pt x="105" y="144"/>
                      <a:pt x="134" y="158"/>
                    </a:cubicBezTo>
                    <a:cubicBezTo>
                      <a:pt x="137" y="160"/>
                      <a:pt x="137" y="160"/>
                      <a:pt x="137" y="160"/>
                    </a:cubicBezTo>
                    <a:cubicBezTo>
                      <a:pt x="168" y="175"/>
                      <a:pt x="201" y="192"/>
                      <a:pt x="238" y="172"/>
                    </a:cubicBezTo>
                    <a:cubicBezTo>
                      <a:pt x="272" y="154"/>
                      <a:pt x="291" y="136"/>
                      <a:pt x="293" y="122"/>
                    </a:cubicBezTo>
                    <a:cubicBezTo>
                      <a:pt x="295" y="115"/>
                      <a:pt x="293" y="109"/>
                      <a:pt x="288" y="104"/>
                    </a:cubicBezTo>
                    <a:cubicBezTo>
                      <a:pt x="271" y="85"/>
                      <a:pt x="248" y="87"/>
                      <a:pt x="227" y="88"/>
                    </a:cubicBezTo>
                    <a:cubicBezTo>
                      <a:pt x="222" y="88"/>
                      <a:pt x="217" y="88"/>
                      <a:pt x="213" y="88"/>
                    </a:cubicBezTo>
                    <a:cubicBezTo>
                      <a:pt x="191" y="88"/>
                      <a:pt x="167" y="76"/>
                      <a:pt x="135" y="58"/>
                    </a:cubicBezTo>
                    <a:cubicBezTo>
                      <a:pt x="131" y="56"/>
                      <a:pt x="126" y="54"/>
                      <a:pt x="122" y="51"/>
                    </a:cubicBezTo>
                    <a:cubicBezTo>
                      <a:pt x="118" y="49"/>
                      <a:pt x="118" y="49"/>
                      <a:pt x="118" y="49"/>
                    </a:cubicBezTo>
                    <a:cubicBezTo>
                      <a:pt x="92" y="35"/>
                      <a:pt x="60" y="18"/>
                      <a:pt x="40" y="1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" name="Google Shape;165;p46"/>
            <p:cNvGrpSpPr/>
            <p:nvPr/>
          </p:nvGrpSpPr>
          <p:grpSpPr>
            <a:xfrm rot="10500963">
              <a:off x="-1390188" y="3649572"/>
              <a:ext cx="4013348" cy="2979184"/>
              <a:chOff x="6005513" y="2100263"/>
              <a:chExt cx="2944814" cy="2185991"/>
            </a:xfrm>
          </p:grpSpPr>
          <p:sp>
            <p:nvSpPr>
              <p:cNvPr id="166" name="Google Shape;166;p46"/>
              <p:cNvSpPr/>
              <p:nvPr/>
            </p:nvSpPr>
            <p:spPr>
              <a:xfrm>
                <a:off x="7761288" y="2465388"/>
                <a:ext cx="1189039" cy="1093788"/>
              </a:xfrm>
              <a:custGeom>
                <a:rect b="b" l="l" r="r" t="t"/>
                <a:pathLst>
                  <a:path extrusionOk="0" h="1091" w="1189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46"/>
              <p:cNvSpPr/>
              <p:nvPr/>
            </p:nvSpPr>
            <p:spPr>
              <a:xfrm>
                <a:off x="7999413" y="2598738"/>
                <a:ext cx="744538" cy="704850"/>
              </a:xfrm>
              <a:custGeom>
                <a:rect b="b" l="l" r="r" t="t"/>
                <a:pathLst>
                  <a:path extrusionOk="0" h="705" w="744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46"/>
              <p:cNvSpPr/>
              <p:nvPr/>
            </p:nvSpPr>
            <p:spPr>
              <a:xfrm>
                <a:off x="6005513" y="2100263"/>
                <a:ext cx="2233613" cy="2185991"/>
              </a:xfrm>
              <a:custGeom>
                <a:rect b="b" l="l" r="r" t="t"/>
                <a:pathLst>
                  <a:path extrusionOk="0" h="2183" w="2232">
                    <a:moveTo>
                      <a:pt x="1757" y="2149"/>
                    </a:moveTo>
                    <a:cubicBezTo>
                      <a:pt x="1722" y="2149"/>
                      <a:pt x="1689" y="2143"/>
                      <a:pt x="1661" y="2130"/>
                    </a:cubicBezTo>
                    <a:cubicBezTo>
                      <a:pt x="1543" y="2071"/>
                      <a:pt x="1444" y="2029"/>
                      <a:pt x="1350" y="1996"/>
                    </a:cubicBezTo>
                    <a:cubicBezTo>
                      <a:pt x="1328" y="1989"/>
                      <a:pt x="1228" y="1969"/>
                      <a:pt x="1102" y="1943"/>
                    </a:cubicBezTo>
                    <a:cubicBezTo>
                      <a:pt x="1020" y="1927"/>
                      <a:pt x="928" y="1909"/>
                      <a:pt x="838" y="1890"/>
                    </a:cubicBezTo>
                    <a:cubicBezTo>
                      <a:pt x="653" y="1851"/>
                      <a:pt x="503" y="1742"/>
                      <a:pt x="422" y="1683"/>
                    </a:cubicBezTo>
                    <a:cubicBezTo>
                      <a:pt x="399" y="1666"/>
                      <a:pt x="381" y="1653"/>
                      <a:pt x="369" y="1646"/>
                    </a:cubicBezTo>
                    <a:cubicBezTo>
                      <a:pt x="304" y="1609"/>
                      <a:pt x="179" y="1198"/>
                      <a:pt x="100" y="837"/>
                    </a:cubicBezTo>
                    <a:cubicBezTo>
                      <a:pt x="23" y="484"/>
                      <a:pt x="0" y="239"/>
                      <a:pt x="40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104" y="95"/>
                      <a:pt x="282" y="35"/>
                      <a:pt x="420" y="16"/>
                    </a:cubicBezTo>
                    <a:cubicBezTo>
                      <a:pt x="542" y="0"/>
                      <a:pt x="640" y="13"/>
                      <a:pt x="689" y="52"/>
                    </a:cubicBezTo>
                    <a:cubicBezTo>
                      <a:pt x="821" y="158"/>
                      <a:pt x="920" y="360"/>
                      <a:pt x="938" y="399"/>
                    </a:cubicBezTo>
                    <a:cubicBezTo>
                      <a:pt x="981" y="491"/>
                      <a:pt x="1054" y="604"/>
                      <a:pt x="1154" y="734"/>
                    </a:cubicBezTo>
                    <a:cubicBezTo>
                      <a:pt x="1186" y="776"/>
                      <a:pt x="1241" y="806"/>
                      <a:pt x="1297" y="811"/>
                    </a:cubicBezTo>
                    <a:cubicBezTo>
                      <a:pt x="1336" y="815"/>
                      <a:pt x="1369" y="806"/>
                      <a:pt x="1391" y="786"/>
                    </a:cubicBezTo>
                    <a:cubicBezTo>
                      <a:pt x="1397" y="780"/>
                      <a:pt x="1397" y="780"/>
                      <a:pt x="1397" y="780"/>
                    </a:cubicBezTo>
                    <a:cubicBezTo>
                      <a:pt x="1451" y="733"/>
                      <a:pt x="1516" y="673"/>
                      <a:pt x="1585" y="675"/>
                    </a:cubicBezTo>
                    <a:cubicBezTo>
                      <a:pt x="1708" y="679"/>
                      <a:pt x="1781" y="778"/>
                      <a:pt x="1797" y="813"/>
                    </a:cubicBezTo>
                    <a:cubicBezTo>
                      <a:pt x="1814" y="850"/>
                      <a:pt x="1797" y="1031"/>
                      <a:pt x="1718" y="1078"/>
                    </a:cubicBezTo>
                    <a:cubicBezTo>
                      <a:pt x="1680" y="1100"/>
                      <a:pt x="1623" y="1104"/>
                      <a:pt x="1572" y="1108"/>
                    </a:cubicBezTo>
                    <a:cubicBezTo>
                      <a:pt x="1517" y="1112"/>
                      <a:pt x="1464" y="1116"/>
                      <a:pt x="1450" y="1143"/>
                    </a:cubicBezTo>
                    <a:cubicBezTo>
                      <a:pt x="1419" y="1200"/>
                      <a:pt x="1394" y="1329"/>
                      <a:pt x="1471" y="1384"/>
                    </a:cubicBezTo>
                    <a:cubicBezTo>
                      <a:pt x="1483" y="1392"/>
                      <a:pt x="1495" y="1401"/>
                      <a:pt x="1508" y="1411"/>
                    </a:cubicBezTo>
                    <a:cubicBezTo>
                      <a:pt x="1591" y="1471"/>
                      <a:pt x="1704" y="1553"/>
                      <a:pt x="1788" y="1583"/>
                    </a:cubicBezTo>
                    <a:cubicBezTo>
                      <a:pt x="1829" y="1598"/>
                      <a:pt x="1886" y="1604"/>
                      <a:pt x="1946" y="1611"/>
                    </a:cubicBezTo>
                    <a:cubicBezTo>
                      <a:pt x="2060" y="1625"/>
                      <a:pt x="2178" y="1638"/>
                      <a:pt x="2199" y="1710"/>
                    </a:cubicBezTo>
                    <a:cubicBezTo>
                      <a:pt x="2232" y="1818"/>
                      <a:pt x="2207" y="1965"/>
                      <a:pt x="2096" y="2036"/>
                    </a:cubicBezTo>
                    <a:cubicBezTo>
                      <a:pt x="2015" y="2087"/>
                      <a:pt x="1872" y="2149"/>
                      <a:pt x="1757" y="2149"/>
                    </a:cubicBezTo>
                    <a:close/>
                    <a:moveTo>
                      <a:pt x="518" y="13"/>
                    </a:moveTo>
                    <a:cubicBezTo>
                      <a:pt x="488" y="13"/>
                      <a:pt x="455" y="16"/>
                      <a:pt x="421" y="20"/>
                    </a:cubicBezTo>
                    <a:cubicBezTo>
                      <a:pt x="253" y="43"/>
                      <a:pt x="98" y="111"/>
                      <a:pt x="44" y="186"/>
                    </a:cubicBezTo>
                    <a:cubicBezTo>
                      <a:pt x="4" y="241"/>
                      <a:pt x="27" y="484"/>
                      <a:pt x="104" y="836"/>
                    </a:cubicBezTo>
                    <a:cubicBezTo>
                      <a:pt x="183" y="1196"/>
                      <a:pt x="307" y="1606"/>
                      <a:pt x="371" y="1643"/>
                    </a:cubicBezTo>
                    <a:cubicBezTo>
                      <a:pt x="383" y="1650"/>
                      <a:pt x="401" y="1663"/>
                      <a:pt x="424" y="1679"/>
                    </a:cubicBezTo>
                    <a:cubicBezTo>
                      <a:pt x="505" y="1738"/>
                      <a:pt x="655" y="1847"/>
                      <a:pt x="839" y="1886"/>
                    </a:cubicBezTo>
                    <a:cubicBezTo>
                      <a:pt x="929" y="1905"/>
                      <a:pt x="1021" y="1923"/>
                      <a:pt x="1102" y="1939"/>
                    </a:cubicBezTo>
                    <a:cubicBezTo>
                      <a:pt x="1229" y="1965"/>
                      <a:pt x="1329" y="1985"/>
                      <a:pt x="1351" y="1992"/>
                    </a:cubicBezTo>
                    <a:cubicBezTo>
                      <a:pt x="1446" y="2025"/>
                      <a:pt x="1545" y="2068"/>
                      <a:pt x="1663" y="2126"/>
                    </a:cubicBezTo>
                    <a:cubicBezTo>
                      <a:pt x="1780" y="2183"/>
                      <a:pt x="1989" y="2099"/>
                      <a:pt x="2094" y="2032"/>
                    </a:cubicBezTo>
                    <a:cubicBezTo>
                      <a:pt x="2203" y="1962"/>
                      <a:pt x="2227" y="1818"/>
                      <a:pt x="2195" y="1711"/>
                    </a:cubicBezTo>
                    <a:cubicBezTo>
                      <a:pt x="2174" y="1642"/>
                      <a:pt x="2058" y="1628"/>
                      <a:pt x="1946" y="1616"/>
                    </a:cubicBezTo>
                    <a:cubicBezTo>
                      <a:pt x="1885" y="1609"/>
                      <a:pt x="1828" y="1602"/>
                      <a:pt x="1787" y="1587"/>
                    </a:cubicBezTo>
                    <a:cubicBezTo>
                      <a:pt x="1702" y="1556"/>
                      <a:pt x="1588" y="1474"/>
                      <a:pt x="1506" y="1414"/>
                    </a:cubicBezTo>
                    <a:cubicBezTo>
                      <a:pt x="1493" y="1405"/>
                      <a:pt x="1480" y="1396"/>
                      <a:pt x="1469" y="1388"/>
                    </a:cubicBezTo>
                    <a:cubicBezTo>
                      <a:pt x="1385" y="1328"/>
                      <a:pt x="1418" y="1193"/>
                      <a:pt x="1446" y="1141"/>
                    </a:cubicBezTo>
                    <a:cubicBezTo>
                      <a:pt x="1462" y="1112"/>
                      <a:pt x="1513" y="1108"/>
                      <a:pt x="1572" y="1104"/>
                    </a:cubicBezTo>
                    <a:cubicBezTo>
                      <a:pt x="1622" y="1100"/>
                      <a:pt x="1679" y="1096"/>
                      <a:pt x="1716" y="1074"/>
                    </a:cubicBezTo>
                    <a:cubicBezTo>
                      <a:pt x="1794" y="1028"/>
                      <a:pt x="1810" y="851"/>
                      <a:pt x="1793" y="815"/>
                    </a:cubicBezTo>
                    <a:cubicBezTo>
                      <a:pt x="1777" y="781"/>
                      <a:pt x="1706" y="683"/>
                      <a:pt x="1584" y="679"/>
                    </a:cubicBezTo>
                    <a:cubicBezTo>
                      <a:pt x="1583" y="679"/>
                      <a:pt x="1582" y="679"/>
                      <a:pt x="1581" y="679"/>
                    </a:cubicBezTo>
                    <a:cubicBezTo>
                      <a:pt x="1516" y="679"/>
                      <a:pt x="1452" y="737"/>
                      <a:pt x="1400" y="784"/>
                    </a:cubicBezTo>
                    <a:cubicBezTo>
                      <a:pt x="1394" y="789"/>
                      <a:pt x="1394" y="789"/>
                      <a:pt x="1394" y="789"/>
                    </a:cubicBezTo>
                    <a:cubicBezTo>
                      <a:pt x="1371" y="810"/>
                      <a:pt x="1337" y="819"/>
                      <a:pt x="1296" y="815"/>
                    </a:cubicBezTo>
                    <a:cubicBezTo>
                      <a:pt x="1239" y="810"/>
                      <a:pt x="1183" y="780"/>
                      <a:pt x="1150" y="737"/>
                    </a:cubicBezTo>
                    <a:cubicBezTo>
                      <a:pt x="1050" y="606"/>
                      <a:pt x="978" y="493"/>
                      <a:pt x="934" y="401"/>
                    </a:cubicBezTo>
                    <a:cubicBezTo>
                      <a:pt x="916" y="362"/>
                      <a:pt x="817" y="161"/>
                      <a:pt x="686" y="55"/>
                    </a:cubicBezTo>
                    <a:cubicBezTo>
                      <a:pt x="652" y="27"/>
                      <a:pt x="593" y="13"/>
                      <a:pt x="518" y="13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46"/>
              <p:cNvSpPr/>
              <p:nvPr/>
            </p:nvSpPr>
            <p:spPr>
              <a:xfrm>
                <a:off x="7396163" y="3679826"/>
                <a:ext cx="630238" cy="492124"/>
              </a:xfrm>
              <a:custGeom>
                <a:rect b="b" l="l" r="r" t="t"/>
                <a:pathLst>
                  <a:path extrusionOk="0" h="491" w="631">
                    <a:moveTo>
                      <a:pt x="395" y="458"/>
                    </a:moveTo>
                    <a:cubicBezTo>
                      <a:pt x="376" y="458"/>
                      <a:pt x="357" y="453"/>
                      <a:pt x="339" y="443"/>
                    </a:cubicBezTo>
                    <a:cubicBezTo>
                      <a:pt x="256" y="396"/>
                      <a:pt x="73" y="283"/>
                      <a:pt x="35" y="233"/>
                    </a:cubicBezTo>
                    <a:cubicBezTo>
                      <a:pt x="9" y="198"/>
                      <a:pt x="0" y="103"/>
                      <a:pt x="28" y="45"/>
                    </a:cubicBezTo>
                    <a:cubicBezTo>
                      <a:pt x="40" y="18"/>
                      <a:pt x="60" y="3"/>
                      <a:pt x="83" y="2"/>
                    </a:cubicBezTo>
                    <a:cubicBezTo>
                      <a:pt x="136" y="0"/>
                      <a:pt x="198" y="40"/>
                      <a:pt x="252" y="75"/>
                    </a:cubicBezTo>
                    <a:cubicBezTo>
                      <a:pt x="282" y="94"/>
                      <a:pt x="311" y="113"/>
                      <a:pt x="334" y="121"/>
                    </a:cubicBezTo>
                    <a:cubicBezTo>
                      <a:pt x="400" y="146"/>
                      <a:pt x="506" y="152"/>
                      <a:pt x="570" y="155"/>
                    </a:cubicBezTo>
                    <a:cubicBezTo>
                      <a:pt x="580" y="156"/>
                      <a:pt x="580" y="156"/>
                      <a:pt x="580" y="156"/>
                    </a:cubicBezTo>
                    <a:cubicBezTo>
                      <a:pt x="596" y="157"/>
                      <a:pt x="607" y="166"/>
                      <a:pt x="614" y="182"/>
                    </a:cubicBezTo>
                    <a:cubicBezTo>
                      <a:pt x="631" y="224"/>
                      <a:pt x="615" y="307"/>
                      <a:pt x="582" y="345"/>
                    </a:cubicBezTo>
                    <a:cubicBezTo>
                      <a:pt x="549" y="383"/>
                      <a:pt x="473" y="458"/>
                      <a:pt x="395" y="458"/>
                    </a:cubicBezTo>
                    <a:close/>
                    <a:moveTo>
                      <a:pt x="87" y="6"/>
                    </a:moveTo>
                    <a:cubicBezTo>
                      <a:pt x="86" y="6"/>
                      <a:pt x="85" y="6"/>
                      <a:pt x="83" y="7"/>
                    </a:cubicBezTo>
                    <a:cubicBezTo>
                      <a:pt x="61" y="7"/>
                      <a:pt x="43" y="21"/>
                      <a:pt x="31" y="47"/>
                    </a:cubicBezTo>
                    <a:cubicBezTo>
                      <a:pt x="5" y="102"/>
                      <a:pt x="14" y="197"/>
                      <a:pt x="39" y="230"/>
                    </a:cubicBezTo>
                    <a:cubicBezTo>
                      <a:pt x="76" y="280"/>
                      <a:pt x="259" y="392"/>
                      <a:pt x="341" y="439"/>
                    </a:cubicBezTo>
                    <a:cubicBezTo>
                      <a:pt x="433" y="491"/>
                      <a:pt x="538" y="388"/>
                      <a:pt x="579" y="342"/>
                    </a:cubicBezTo>
                    <a:cubicBezTo>
                      <a:pt x="611" y="305"/>
                      <a:pt x="627" y="224"/>
                      <a:pt x="610" y="184"/>
                    </a:cubicBezTo>
                    <a:cubicBezTo>
                      <a:pt x="604" y="169"/>
                      <a:pt x="594" y="161"/>
                      <a:pt x="580" y="160"/>
                    </a:cubicBezTo>
                    <a:cubicBezTo>
                      <a:pt x="570" y="160"/>
                      <a:pt x="570" y="160"/>
                      <a:pt x="570" y="160"/>
                    </a:cubicBezTo>
                    <a:cubicBezTo>
                      <a:pt x="506" y="156"/>
                      <a:pt x="399" y="150"/>
                      <a:pt x="333" y="125"/>
                    </a:cubicBezTo>
                    <a:cubicBezTo>
                      <a:pt x="309" y="116"/>
                      <a:pt x="280" y="98"/>
                      <a:pt x="250" y="78"/>
                    </a:cubicBezTo>
                    <a:cubicBezTo>
                      <a:pt x="198" y="45"/>
                      <a:pt x="138" y="6"/>
                      <a:pt x="87" y="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46"/>
              <p:cNvSpPr/>
              <p:nvPr/>
            </p:nvSpPr>
            <p:spPr>
              <a:xfrm>
                <a:off x="6188075" y="2254251"/>
                <a:ext cx="1154113" cy="1617665"/>
              </a:xfrm>
              <a:custGeom>
                <a:rect b="b" l="l" r="r" t="t"/>
                <a:pathLst>
                  <a:path extrusionOk="0" h="1615" w="1154">
                    <a:moveTo>
                      <a:pt x="838" y="1607"/>
                    </a:moveTo>
                    <a:cubicBezTo>
                      <a:pt x="799" y="1607"/>
                      <a:pt x="760" y="1598"/>
                      <a:pt x="722" y="1581"/>
                    </a:cubicBezTo>
                    <a:cubicBezTo>
                      <a:pt x="555" y="1501"/>
                      <a:pt x="192" y="1237"/>
                      <a:pt x="153" y="1155"/>
                    </a:cubicBezTo>
                    <a:cubicBezTo>
                      <a:pt x="116" y="1079"/>
                      <a:pt x="56" y="680"/>
                      <a:pt x="31" y="509"/>
                    </a:cubicBezTo>
                    <a:cubicBezTo>
                      <a:pt x="28" y="489"/>
                      <a:pt x="25" y="473"/>
                      <a:pt x="23" y="461"/>
                    </a:cubicBezTo>
                    <a:cubicBezTo>
                      <a:pt x="0" y="309"/>
                      <a:pt x="9" y="72"/>
                      <a:pt x="128" y="41"/>
                    </a:cubicBezTo>
                    <a:cubicBezTo>
                      <a:pt x="287" y="0"/>
                      <a:pt x="477" y="16"/>
                      <a:pt x="544" y="146"/>
                    </a:cubicBezTo>
                    <a:cubicBezTo>
                      <a:pt x="591" y="237"/>
                      <a:pt x="667" y="366"/>
                      <a:pt x="712" y="444"/>
                    </a:cubicBezTo>
                    <a:cubicBezTo>
                      <a:pt x="728" y="470"/>
                      <a:pt x="740" y="491"/>
                      <a:pt x="747" y="504"/>
                    </a:cubicBezTo>
                    <a:cubicBezTo>
                      <a:pt x="795" y="589"/>
                      <a:pt x="937" y="715"/>
                      <a:pt x="1020" y="757"/>
                    </a:cubicBezTo>
                    <a:cubicBezTo>
                      <a:pt x="1104" y="802"/>
                      <a:pt x="1154" y="983"/>
                      <a:pt x="1128" y="1081"/>
                    </a:cubicBezTo>
                    <a:cubicBezTo>
                      <a:pt x="1103" y="1172"/>
                      <a:pt x="1058" y="1341"/>
                      <a:pt x="1054" y="1446"/>
                    </a:cubicBezTo>
                    <a:cubicBezTo>
                      <a:pt x="1052" y="1492"/>
                      <a:pt x="1019" y="1540"/>
                      <a:pt x="967" y="1572"/>
                    </a:cubicBezTo>
                    <a:cubicBezTo>
                      <a:pt x="928" y="1595"/>
                      <a:pt x="883" y="1607"/>
                      <a:pt x="838" y="1607"/>
                    </a:cubicBezTo>
                    <a:close/>
                    <a:moveTo>
                      <a:pt x="129" y="43"/>
                    </a:moveTo>
                    <a:cubicBezTo>
                      <a:pt x="129" y="45"/>
                      <a:pt x="129" y="45"/>
                      <a:pt x="129" y="45"/>
                    </a:cubicBezTo>
                    <a:cubicBezTo>
                      <a:pt x="13" y="76"/>
                      <a:pt x="5" y="310"/>
                      <a:pt x="28" y="460"/>
                    </a:cubicBezTo>
                    <a:cubicBezTo>
                      <a:pt x="29" y="472"/>
                      <a:pt x="32" y="489"/>
                      <a:pt x="35" y="509"/>
                    </a:cubicBezTo>
                    <a:cubicBezTo>
                      <a:pt x="61" y="679"/>
                      <a:pt x="121" y="1078"/>
                      <a:pt x="157" y="1153"/>
                    </a:cubicBezTo>
                    <a:cubicBezTo>
                      <a:pt x="196" y="1235"/>
                      <a:pt x="557" y="1497"/>
                      <a:pt x="724" y="1577"/>
                    </a:cubicBezTo>
                    <a:cubicBezTo>
                      <a:pt x="803" y="1615"/>
                      <a:pt x="893" y="1611"/>
                      <a:pt x="965" y="1568"/>
                    </a:cubicBezTo>
                    <a:cubicBezTo>
                      <a:pt x="1016" y="1537"/>
                      <a:pt x="1048" y="1491"/>
                      <a:pt x="1050" y="1446"/>
                    </a:cubicBezTo>
                    <a:cubicBezTo>
                      <a:pt x="1053" y="1340"/>
                      <a:pt x="1099" y="1171"/>
                      <a:pt x="1124" y="1080"/>
                    </a:cubicBezTo>
                    <a:cubicBezTo>
                      <a:pt x="1150" y="983"/>
                      <a:pt x="1101" y="805"/>
                      <a:pt x="1018" y="761"/>
                    </a:cubicBezTo>
                    <a:cubicBezTo>
                      <a:pt x="935" y="718"/>
                      <a:pt x="792" y="592"/>
                      <a:pt x="744" y="506"/>
                    </a:cubicBezTo>
                    <a:cubicBezTo>
                      <a:pt x="737" y="493"/>
                      <a:pt x="724" y="472"/>
                      <a:pt x="709" y="446"/>
                    </a:cubicBezTo>
                    <a:cubicBezTo>
                      <a:pt x="663" y="368"/>
                      <a:pt x="587" y="239"/>
                      <a:pt x="541" y="147"/>
                    </a:cubicBezTo>
                    <a:cubicBezTo>
                      <a:pt x="475" y="20"/>
                      <a:pt x="287" y="4"/>
                      <a:pt x="129" y="45"/>
                    </a:cubicBezTo>
                    <a:lnTo>
                      <a:pt x="129" y="43"/>
                    </a:ln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46"/>
              <p:cNvSpPr/>
              <p:nvPr/>
            </p:nvSpPr>
            <p:spPr>
              <a:xfrm>
                <a:off x="6350000" y="2447926"/>
                <a:ext cx="760414" cy="1200151"/>
              </a:xfrm>
              <a:custGeom>
                <a:rect b="b" l="l" r="r" t="t"/>
                <a:pathLst>
                  <a:path extrusionOk="0" h="1199" w="759">
                    <a:moveTo>
                      <a:pt x="589" y="1199"/>
                    </a:moveTo>
                    <a:cubicBezTo>
                      <a:pt x="522" y="1199"/>
                      <a:pt x="413" y="1109"/>
                      <a:pt x="324" y="1035"/>
                    </a:cubicBezTo>
                    <a:cubicBezTo>
                      <a:pt x="275" y="995"/>
                      <a:pt x="233" y="960"/>
                      <a:pt x="205" y="945"/>
                    </a:cubicBezTo>
                    <a:cubicBezTo>
                      <a:pt x="117" y="897"/>
                      <a:pt x="38" y="709"/>
                      <a:pt x="30" y="585"/>
                    </a:cubicBezTo>
                    <a:cubicBezTo>
                      <a:pt x="29" y="568"/>
                      <a:pt x="29" y="568"/>
                      <a:pt x="29" y="568"/>
                    </a:cubicBezTo>
                    <a:cubicBezTo>
                      <a:pt x="20" y="424"/>
                      <a:pt x="0" y="87"/>
                      <a:pt x="57" y="33"/>
                    </a:cubicBezTo>
                    <a:cubicBezTo>
                      <a:pt x="81" y="11"/>
                      <a:pt x="120" y="0"/>
                      <a:pt x="164" y="5"/>
                    </a:cubicBezTo>
                    <a:cubicBezTo>
                      <a:pt x="228" y="12"/>
                      <a:pt x="290" y="48"/>
                      <a:pt x="326" y="100"/>
                    </a:cubicBezTo>
                    <a:cubicBezTo>
                      <a:pt x="353" y="140"/>
                      <a:pt x="375" y="197"/>
                      <a:pt x="397" y="257"/>
                    </a:cubicBezTo>
                    <a:cubicBezTo>
                      <a:pt x="428" y="339"/>
                      <a:pt x="460" y="425"/>
                      <a:pt x="510" y="461"/>
                    </a:cubicBezTo>
                    <a:cubicBezTo>
                      <a:pt x="523" y="471"/>
                      <a:pt x="538" y="481"/>
                      <a:pt x="554" y="492"/>
                    </a:cubicBezTo>
                    <a:cubicBezTo>
                      <a:pt x="640" y="550"/>
                      <a:pt x="759" y="630"/>
                      <a:pt x="743" y="762"/>
                    </a:cubicBezTo>
                    <a:cubicBezTo>
                      <a:pt x="742" y="772"/>
                      <a:pt x="741" y="783"/>
                      <a:pt x="739" y="794"/>
                    </a:cubicBezTo>
                    <a:cubicBezTo>
                      <a:pt x="721" y="950"/>
                      <a:pt x="696" y="1164"/>
                      <a:pt x="609" y="1196"/>
                    </a:cubicBezTo>
                    <a:cubicBezTo>
                      <a:pt x="603" y="1198"/>
                      <a:pt x="596" y="1199"/>
                      <a:pt x="589" y="1199"/>
                    </a:cubicBezTo>
                    <a:close/>
                    <a:moveTo>
                      <a:pt x="143" y="8"/>
                    </a:moveTo>
                    <a:cubicBezTo>
                      <a:pt x="109" y="8"/>
                      <a:pt x="79" y="18"/>
                      <a:pt x="60" y="36"/>
                    </a:cubicBezTo>
                    <a:cubicBezTo>
                      <a:pt x="4" y="89"/>
                      <a:pt x="25" y="436"/>
                      <a:pt x="33" y="567"/>
                    </a:cubicBezTo>
                    <a:cubicBezTo>
                      <a:pt x="34" y="585"/>
                      <a:pt x="34" y="585"/>
                      <a:pt x="34" y="585"/>
                    </a:cubicBezTo>
                    <a:cubicBezTo>
                      <a:pt x="42" y="708"/>
                      <a:pt x="120" y="894"/>
                      <a:pt x="207" y="941"/>
                    </a:cubicBezTo>
                    <a:cubicBezTo>
                      <a:pt x="236" y="957"/>
                      <a:pt x="278" y="992"/>
                      <a:pt x="327" y="1032"/>
                    </a:cubicBezTo>
                    <a:cubicBezTo>
                      <a:pt x="415" y="1105"/>
                      <a:pt x="523" y="1195"/>
                      <a:pt x="589" y="1195"/>
                    </a:cubicBezTo>
                    <a:cubicBezTo>
                      <a:pt x="595" y="1195"/>
                      <a:pt x="602" y="1194"/>
                      <a:pt x="608" y="1192"/>
                    </a:cubicBezTo>
                    <a:cubicBezTo>
                      <a:pt x="693" y="1161"/>
                      <a:pt x="717" y="949"/>
                      <a:pt x="735" y="793"/>
                    </a:cubicBezTo>
                    <a:cubicBezTo>
                      <a:pt x="737" y="782"/>
                      <a:pt x="738" y="772"/>
                      <a:pt x="739" y="762"/>
                    </a:cubicBezTo>
                    <a:cubicBezTo>
                      <a:pt x="755" y="632"/>
                      <a:pt x="637" y="553"/>
                      <a:pt x="552" y="495"/>
                    </a:cubicBezTo>
                    <a:cubicBezTo>
                      <a:pt x="536" y="485"/>
                      <a:pt x="520" y="474"/>
                      <a:pt x="507" y="465"/>
                    </a:cubicBezTo>
                    <a:cubicBezTo>
                      <a:pt x="457" y="427"/>
                      <a:pt x="425" y="341"/>
                      <a:pt x="393" y="258"/>
                    </a:cubicBezTo>
                    <a:cubicBezTo>
                      <a:pt x="371" y="198"/>
                      <a:pt x="350" y="142"/>
                      <a:pt x="322" y="102"/>
                    </a:cubicBezTo>
                    <a:cubicBezTo>
                      <a:pt x="287" y="52"/>
                      <a:pt x="226" y="16"/>
                      <a:pt x="163" y="9"/>
                    </a:cubicBezTo>
                    <a:cubicBezTo>
                      <a:pt x="157" y="8"/>
                      <a:pt x="150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46"/>
              <p:cNvSpPr/>
              <p:nvPr/>
            </p:nvSpPr>
            <p:spPr>
              <a:xfrm>
                <a:off x="6461125" y="2625726"/>
                <a:ext cx="290513" cy="466725"/>
              </a:xfrm>
              <a:custGeom>
                <a:rect b="b" l="l" r="r" t="t"/>
                <a:pathLst>
                  <a:path extrusionOk="0" h="465" w="291">
                    <a:moveTo>
                      <a:pt x="128" y="464"/>
                    </a:moveTo>
                    <a:cubicBezTo>
                      <a:pt x="99" y="464"/>
                      <a:pt x="73" y="455"/>
                      <a:pt x="52" y="437"/>
                    </a:cubicBezTo>
                    <a:cubicBezTo>
                      <a:pt x="18" y="408"/>
                      <a:pt x="0" y="358"/>
                      <a:pt x="1" y="302"/>
                    </a:cubicBezTo>
                    <a:cubicBezTo>
                      <a:pt x="2" y="273"/>
                      <a:pt x="13" y="22"/>
                      <a:pt x="67" y="10"/>
                    </a:cubicBezTo>
                    <a:cubicBezTo>
                      <a:pt x="110" y="0"/>
                      <a:pt x="192" y="41"/>
                      <a:pt x="216" y="125"/>
                    </a:cubicBezTo>
                    <a:cubicBezTo>
                      <a:pt x="225" y="155"/>
                      <a:pt x="230" y="184"/>
                      <a:pt x="235" y="212"/>
                    </a:cubicBezTo>
                    <a:cubicBezTo>
                      <a:pt x="244" y="260"/>
                      <a:pt x="253" y="306"/>
                      <a:pt x="276" y="343"/>
                    </a:cubicBezTo>
                    <a:cubicBezTo>
                      <a:pt x="288" y="363"/>
                      <a:pt x="291" y="381"/>
                      <a:pt x="284" y="397"/>
                    </a:cubicBezTo>
                    <a:cubicBezTo>
                      <a:pt x="272" y="425"/>
                      <a:pt x="229" y="447"/>
                      <a:pt x="158" y="461"/>
                    </a:cubicBezTo>
                    <a:cubicBezTo>
                      <a:pt x="148" y="463"/>
                      <a:pt x="138" y="464"/>
                      <a:pt x="128" y="464"/>
                    </a:cubicBezTo>
                    <a:close/>
                    <a:moveTo>
                      <a:pt x="81" y="12"/>
                    </a:moveTo>
                    <a:cubicBezTo>
                      <a:pt x="76" y="12"/>
                      <a:pt x="72" y="13"/>
                      <a:pt x="67" y="14"/>
                    </a:cubicBezTo>
                    <a:cubicBezTo>
                      <a:pt x="26" y="23"/>
                      <a:pt x="9" y="206"/>
                      <a:pt x="6" y="302"/>
                    </a:cubicBezTo>
                    <a:cubicBezTo>
                      <a:pt x="4" y="356"/>
                      <a:pt x="22" y="406"/>
                      <a:pt x="55" y="433"/>
                    </a:cubicBezTo>
                    <a:cubicBezTo>
                      <a:pt x="82" y="457"/>
                      <a:pt x="117" y="465"/>
                      <a:pt x="157" y="457"/>
                    </a:cubicBezTo>
                    <a:cubicBezTo>
                      <a:pt x="227" y="443"/>
                      <a:pt x="269" y="422"/>
                      <a:pt x="280" y="396"/>
                    </a:cubicBezTo>
                    <a:cubicBezTo>
                      <a:pt x="287" y="381"/>
                      <a:pt x="284" y="364"/>
                      <a:pt x="272" y="346"/>
                    </a:cubicBezTo>
                    <a:cubicBezTo>
                      <a:pt x="249" y="308"/>
                      <a:pt x="240" y="261"/>
                      <a:pt x="231" y="212"/>
                    </a:cubicBezTo>
                    <a:cubicBezTo>
                      <a:pt x="226" y="185"/>
                      <a:pt x="221" y="156"/>
                      <a:pt x="212" y="126"/>
                    </a:cubicBezTo>
                    <a:cubicBezTo>
                      <a:pt x="191" y="52"/>
                      <a:pt x="124" y="12"/>
                      <a:pt x="8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46"/>
              <p:cNvSpPr/>
              <p:nvPr/>
            </p:nvSpPr>
            <p:spPr>
              <a:xfrm>
                <a:off x="7612063" y="3835401"/>
                <a:ext cx="300038" cy="193675"/>
              </a:xfrm>
              <a:custGeom>
                <a:rect b="b" l="l" r="r" t="t"/>
                <a:pathLst>
                  <a:path extrusionOk="0" h="192" w="299">
                    <a:moveTo>
                      <a:pt x="202" y="185"/>
                    </a:moveTo>
                    <a:cubicBezTo>
                      <a:pt x="178" y="185"/>
                      <a:pt x="156" y="174"/>
                      <a:pt x="135" y="164"/>
                    </a:cubicBezTo>
                    <a:cubicBezTo>
                      <a:pt x="132" y="162"/>
                      <a:pt x="132" y="162"/>
                      <a:pt x="132" y="162"/>
                    </a:cubicBezTo>
                    <a:cubicBezTo>
                      <a:pt x="103" y="147"/>
                      <a:pt x="42" y="117"/>
                      <a:pt x="21" y="96"/>
                    </a:cubicBezTo>
                    <a:cubicBezTo>
                      <a:pt x="1" y="76"/>
                      <a:pt x="0" y="52"/>
                      <a:pt x="18" y="24"/>
                    </a:cubicBezTo>
                    <a:cubicBezTo>
                      <a:pt x="35" y="0"/>
                      <a:pt x="80" y="24"/>
                      <a:pt x="120" y="46"/>
                    </a:cubicBezTo>
                    <a:cubicBezTo>
                      <a:pt x="124" y="48"/>
                      <a:pt x="124" y="48"/>
                      <a:pt x="124" y="48"/>
                    </a:cubicBezTo>
                    <a:cubicBezTo>
                      <a:pt x="128" y="50"/>
                      <a:pt x="133" y="52"/>
                      <a:pt x="137" y="54"/>
                    </a:cubicBezTo>
                    <a:cubicBezTo>
                      <a:pt x="169" y="72"/>
                      <a:pt x="192" y="84"/>
                      <a:pt x="213" y="84"/>
                    </a:cubicBezTo>
                    <a:cubicBezTo>
                      <a:pt x="217" y="84"/>
                      <a:pt x="222" y="84"/>
                      <a:pt x="227" y="84"/>
                    </a:cubicBezTo>
                    <a:cubicBezTo>
                      <a:pt x="249" y="82"/>
                      <a:pt x="273" y="81"/>
                      <a:pt x="291" y="101"/>
                    </a:cubicBezTo>
                    <a:cubicBezTo>
                      <a:pt x="297" y="107"/>
                      <a:pt x="299" y="115"/>
                      <a:pt x="298" y="122"/>
                    </a:cubicBezTo>
                    <a:cubicBezTo>
                      <a:pt x="295" y="139"/>
                      <a:pt x="275" y="156"/>
                      <a:pt x="240" y="175"/>
                    </a:cubicBezTo>
                    <a:cubicBezTo>
                      <a:pt x="227" y="182"/>
                      <a:pt x="214" y="185"/>
                      <a:pt x="202" y="185"/>
                    </a:cubicBezTo>
                    <a:close/>
                    <a:moveTo>
                      <a:pt x="40" y="18"/>
                    </a:moveTo>
                    <a:cubicBezTo>
                      <a:pt x="32" y="18"/>
                      <a:pt x="26" y="21"/>
                      <a:pt x="22" y="27"/>
                    </a:cubicBezTo>
                    <a:cubicBezTo>
                      <a:pt x="4" y="52"/>
                      <a:pt x="5" y="74"/>
                      <a:pt x="24" y="93"/>
                    </a:cubicBezTo>
                    <a:cubicBezTo>
                      <a:pt x="45" y="114"/>
                      <a:pt x="105" y="144"/>
                      <a:pt x="134" y="158"/>
                    </a:cubicBezTo>
                    <a:cubicBezTo>
                      <a:pt x="137" y="160"/>
                      <a:pt x="137" y="160"/>
                      <a:pt x="137" y="160"/>
                    </a:cubicBezTo>
                    <a:cubicBezTo>
                      <a:pt x="168" y="175"/>
                      <a:pt x="201" y="192"/>
                      <a:pt x="238" y="172"/>
                    </a:cubicBezTo>
                    <a:cubicBezTo>
                      <a:pt x="272" y="154"/>
                      <a:pt x="291" y="136"/>
                      <a:pt x="293" y="122"/>
                    </a:cubicBezTo>
                    <a:cubicBezTo>
                      <a:pt x="295" y="115"/>
                      <a:pt x="293" y="109"/>
                      <a:pt x="288" y="104"/>
                    </a:cubicBezTo>
                    <a:cubicBezTo>
                      <a:pt x="271" y="85"/>
                      <a:pt x="248" y="87"/>
                      <a:pt x="227" y="88"/>
                    </a:cubicBezTo>
                    <a:cubicBezTo>
                      <a:pt x="222" y="88"/>
                      <a:pt x="217" y="88"/>
                      <a:pt x="213" y="88"/>
                    </a:cubicBezTo>
                    <a:cubicBezTo>
                      <a:pt x="191" y="88"/>
                      <a:pt x="167" y="76"/>
                      <a:pt x="135" y="58"/>
                    </a:cubicBezTo>
                    <a:cubicBezTo>
                      <a:pt x="131" y="56"/>
                      <a:pt x="126" y="54"/>
                      <a:pt x="122" y="51"/>
                    </a:cubicBezTo>
                    <a:cubicBezTo>
                      <a:pt x="118" y="49"/>
                      <a:pt x="118" y="49"/>
                      <a:pt x="118" y="49"/>
                    </a:cubicBezTo>
                    <a:cubicBezTo>
                      <a:pt x="92" y="35"/>
                      <a:pt x="60" y="18"/>
                      <a:pt x="40" y="1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4" name="Google Shape;174;p46"/>
          <p:cNvGrpSpPr/>
          <p:nvPr/>
        </p:nvGrpSpPr>
        <p:grpSpPr>
          <a:xfrm>
            <a:off x="-217149" y="-259918"/>
            <a:ext cx="9895200" cy="6352966"/>
            <a:chOff x="-217149" y="-259918"/>
            <a:chExt cx="9895200" cy="6352966"/>
          </a:xfrm>
        </p:grpSpPr>
        <p:pic>
          <p:nvPicPr>
            <p:cNvPr id="175" name="Google Shape;175;p4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2969981">
              <a:off x="630473" y="4520875"/>
              <a:ext cx="1701501" cy="1121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530100">
              <a:off x="-88768" y="3878800"/>
              <a:ext cx="409962" cy="651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2356544">
              <a:off x="8575828" y="-101850"/>
              <a:ext cx="870974" cy="10413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8" name="Google Shape;178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47"/>
          <p:cNvGrpSpPr/>
          <p:nvPr/>
        </p:nvGrpSpPr>
        <p:grpSpPr>
          <a:xfrm>
            <a:off x="-1973686" y="-1548647"/>
            <a:ext cx="13341268" cy="7106286"/>
            <a:chOff x="-1973686" y="-1548647"/>
            <a:chExt cx="13341268" cy="7106286"/>
          </a:xfrm>
        </p:grpSpPr>
        <p:grpSp>
          <p:nvGrpSpPr>
            <p:cNvPr id="181" name="Google Shape;181;p47"/>
            <p:cNvGrpSpPr/>
            <p:nvPr/>
          </p:nvGrpSpPr>
          <p:grpSpPr>
            <a:xfrm>
              <a:off x="6178887" y="-1548647"/>
              <a:ext cx="5188694" cy="5123430"/>
              <a:chOff x="6178887" y="-1548647"/>
              <a:chExt cx="5188694" cy="5123430"/>
            </a:xfrm>
          </p:grpSpPr>
          <p:sp>
            <p:nvSpPr>
              <p:cNvPr id="182" name="Google Shape;182;p47"/>
              <p:cNvSpPr/>
              <p:nvPr/>
            </p:nvSpPr>
            <p:spPr>
              <a:xfrm rot="-9925725">
                <a:off x="6636308" y="-1078299"/>
                <a:ext cx="4273853" cy="4182733"/>
              </a:xfrm>
              <a:custGeom>
                <a:rect b="b" l="l" r="r" t="t"/>
                <a:pathLst>
                  <a:path extrusionOk="0" h="2183" w="2232">
                    <a:moveTo>
                      <a:pt x="1757" y="2149"/>
                    </a:moveTo>
                    <a:cubicBezTo>
                      <a:pt x="1722" y="2149"/>
                      <a:pt x="1689" y="2143"/>
                      <a:pt x="1661" y="2130"/>
                    </a:cubicBezTo>
                    <a:cubicBezTo>
                      <a:pt x="1543" y="2071"/>
                      <a:pt x="1444" y="2029"/>
                      <a:pt x="1350" y="1996"/>
                    </a:cubicBezTo>
                    <a:cubicBezTo>
                      <a:pt x="1328" y="1989"/>
                      <a:pt x="1228" y="1969"/>
                      <a:pt x="1102" y="1943"/>
                    </a:cubicBezTo>
                    <a:cubicBezTo>
                      <a:pt x="1020" y="1927"/>
                      <a:pt x="928" y="1909"/>
                      <a:pt x="838" y="1890"/>
                    </a:cubicBezTo>
                    <a:cubicBezTo>
                      <a:pt x="653" y="1851"/>
                      <a:pt x="503" y="1742"/>
                      <a:pt x="422" y="1683"/>
                    </a:cubicBezTo>
                    <a:cubicBezTo>
                      <a:pt x="399" y="1666"/>
                      <a:pt x="381" y="1653"/>
                      <a:pt x="369" y="1646"/>
                    </a:cubicBezTo>
                    <a:cubicBezTo>
                      <a:pt x="304" y="1609"/>
                      <a:pt x="179" y="1198"/>
                      <a:pt x="100" y="837"/>
                    </a:cubicBezTo>
                    <a:cubicBezTo>
                      <a:pt x="23" y="484"/>
                      <a:pt x="0" y="239"/>
                      <a:pt x="40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104" y="95"/>
                      <a:pt x="282" y="35"/>
                      <a:pt x="420" y="16"/>
                    </a:cubicBezTo>
                    <a:cubicBezTo>
                      <a:pt x="542" y="0"/>
                      <a:pt x="640" y="13"/>
                      <a:pt x="689" y="52"/>
                    </a:cubicBezTo>
                    <a:cubicBezTo>
                      <a:pt x="821" y="158"/>
                      <a:pt x="920" y="360"/>
                      <a:pt x="938" y="399"/>
                    </a:cubicBezTo>
                    <a:cubicBezTo>
                      <a:pt x="981" y="491"/>
                      <a:pt x="1054" y="604"/>
                      <a:pt x="1154" y="734"/>
                    </a:cubicBezTo>
                    <a:cubicBezTo>
                      <a:pt x="1186" y="776"/>
                      <a:pt x="1241" y="806"/>
                      <a:pt x="1297" y="811"/>
                    </a:cubicBezTo>
                    <a:cubicBezTo>
                      <a:pt x="1336" y="815"/>
                      <a:pt x="1369" y="806"/>
                      <a:pt x="1391" y="786"/>
                    </a:cubicBezTo>
                    <a:cubicBezTo>
                      <a:pt x="1397" y="780"/>
                      <a:pt x="1397" y="780"/>
                      <a:pt x="1397" y="780"/>
                    </a:cubicBezTo>
                    <a:cubicBezTo>
                      <a:pt x="1451" y="733"/>
                      <a:pt x="1516" y="673"/>
                      <a:pt x="1585" y="675"/>
                    </a:cubicBezTo>
                    <a:cubicBezTo>
                      <a:pt x="1708" y="679"/>
                      <a:pt x="1781" y="778"/>
                      <a:pt x="1797" y="813"/>
                    </a:cubicBezTo>
                    <a:cubicBezTo>
                      <a:pt x="1814" y="850"/>
                      <a:pt x="1797" y="1031"/>
                      <a:pt x="1718" y="1078"/>
                    </a:cubicBezTo>
                    <a:cubicBezTo>
                      <a:pt x="1680" y="1100"/>
                      <a:pt x="1623" y="1104"/>
                      <a:pt x="1572" y="1108"/>
                    </a:cubicBezTo>
                    <a:cubicBezTo>
                      <a:pt x="1517" y="1112"/>
                      <a:pt x="1464" y="1116"/>
                      <a:pt x="1450" y="1143"/>
                    </a:cubicBezTo>
                    <a:cubicBezTo>
                      <a:pt x="1419" y="1200"/>
                      <a:pt x="1394" y="1329"/>
                      <a:pt x="1471" y="1384"/>
                    </a:cubicBezTo>
                    <a:cubicBezTo>
                      <a:pt x="1483" y="1392"/>
                      <a:pt x="1495" y="1401"/>
                      <a:pt x="1508" y="1411"/>
                    </a:cubicBezTo>
                    <a:cubicBezTo>
                      <a:pt x="1591" y="1471"/>
                      <a:pt x="1704" y="1553"/>
                      <a:pt x="1788" y="1583"/>
                    </a:cubicBezTo>
                    <a:cubicBezTo>
                      <a:pt x="1829" y="1598"/>
                      <a:pt x="1886" y="1604"/>
                      <a:pt x="1946" y="1611"/>
                    </a:cubicBezTo>
                    <a:cubicBezTo>
                      <a:pt x="2060" y="1625"/>
                      <a:pt x="2178" y="1638"/>
                      <a:pt x="2199" y="1710"/>
                    </a:cubicBezTo>
                    <a:cubicBezTo>
                      <a:pt x="2232" y="1818"/>
                      <a:pt x="2207" y="1965"/>
                      <a:pt x="2096" y="2036"/>
                    </a:cubicBezTo>
                    <a:cubicBezTo>
                      <a:pt x="2015" y="2087"/>
                      <a:pt x="1872" y="2149"/>
                      <a:pt x="1757" y="2149"/>
                    </a:cubicBezTo>
                    <a:close/>
                    <a:moveTo>
                      <a:pt x="518" y="13"/>
                    </a:moveTo>
                    <a:cubicBezTo>
                      <a:pt x="488" y="13"/>
                      <a:pt x="455" y="16"/>
                      <a:pt x="421" y="20"/>
                    </a:cubicBezTo>
                    <a:cubicBezTo>
                      <a:pt x="253" y="43"/>
                      <a:pt x="98" y="111"/>
                      <a:pt x="44" y="186"/>
                    </a:cubicBezTo>
                    <a:cubicBezTo>
                      <a:pt x="4" y="241"/>
                      <a:pt x="27" y="484"/>
                      <a:pt x="104" y="836"/>
                    </a:cubicBezTo>
                    <a:cubicBezTo>
                      <a:pt x="183" y="1196"/>
                      <a:pt x="307" y="1606"/>
                      <a:pt x="371" y="1643"/>
                    </a:cubicBezTo>
                    <a:cubicBezTo>
                      <a:pt x="383" y="1650"/>
                      <a:pt x="401" y="1663"/>
                      <a:pt x="424" y="1679"/>
                    </a:cubicBezTo>
                    <a:cubicBezTo>
                      <a:pt x="505" y="1738"/>
                      <a:pt x="655" y="1847"/>
                      <a:pt x="839" y="1886"/>
                    </a:cubicBezTo>
                    <a:cubicBezTo>
                      <a:pt x="929" y="1905"/>
                      <a:pt x="1021" y="1923"/>
                      <a:pt x="1102" y="1939"/>
                    </a:cubicBezTo>
                    <a:cubicBezTo>
                      <a:pt x="1229" y="1965"/>
                      <a:pt x="1329" y="1985"/>
                      <a:pt x="1351" y="1992"/>
                    </a:cubicBezTo>
                    <a:cubicBezTo>
                      <a:pt x="1446" y="2025"/>
                      <a:pt x="1545" y="2068"/>
                      <a:pt x="1663" y="2126"/>
                    </a:cubicBezTo>
                    <a:cubicBezTo>
                      <a:pt x="1780" y="2183"/>
                      <a:pt x="1989" y="2099"/>
                      <a:pt x="2094" y="2032"/>
                    </a:cubicBezTo>
                    <a:cubicBezTo>
                      <a:pt x="2203" y="1962"/>
                      <a:pt x="2227" y="1818"/>
                      <a:pt x="2195" y="1711"/>
                    </a:cubicBezTo>
                    <a:cubicBezTo>
                      <a:pt x="2174" y="1642"/>
                      <a:pt x="2058" y="1628"/>
                      <a:pt x="1946" y="1616"/>
                    </a:cubicBezTo>
                    <a:cubicBezTo>
                      <a:pt x="1885" y="1609"/>
                      <a:pt x="1828" y="1602"/>
                      <a:pt x="1787" y="1587"/>
                    </a:cubicBezTo>
                    <a:cubicBezTo>
                      <a:pt x="1702" y="1556"/>
                      <a:pt x="1588" y="1474"/>
                      <a:pt x="1506" y="1414"/>
                    </a:cubicBezTo>
                    <a:cubicBezTo>
                      <a:pt x="1493" y="1405"/>
                      <a:pt x="1480" y="1396"/>
                      <a:pt x="1469" y="1388"/>
                    </a:cubicBezTo>
                    <a:cubicBezTo>
                      <a:pt x="1385" y="1328"/>
                      <a:pt x="1418" y="1193"/>
                      <a:pt x="1446" y="1141"/>
                    </a:cubicBezTo>
                    <a:cubicBezTo>
                      <a:pt x="1462" y="1112"/>
                      <a:pt x="1513" y="1108"/>
                      <a:pt x="1572" y="1104"/>
                    </a:cubicBezTo>
                    <a:cubicBezTo>
                      <a:pt x="1622" y="1100"/>
                      <a:pt x="1679" y="1096"/>
                      <a:pt x="1716" y="1074"/>
                    </a:cubicBezTo>
                    <a:cubicBezTo>
                      <a:pt x="1794" y="1028"/>
                      <a:pt x="1810" y="851"/>
                      <a:pt x="1793" y="815"/>
                    </a:cubicBezTo>
                    <a:cubicBezTo>
                      <a:pt x="1777" y="781"/>
                      <a:pt x="1706" y="683"/>
                      <a:pt x="1584" y="679"/>
                    </a:cubicBezTo>
                    <a:cubicBezTo>
                      <a:pt x="1583" y="679"/>
                      <a:pt x="1582" y="679"/>
                      <a:pt x="1581" y="679"/>
                    </a:cubicBezTo>
                    <a:cubicBezTo>
                      <a:pt x="1516" y="679"/>
                      <a:pt x="1452" y="737"/>
                      <a:pt x="1400" y="784"/>
                    </a:cubicBezTo>
                    <a:cubicBezTo>
                      <a:pt x="1394" y="789"/>
                      <a:pt x="1394" y="789"/>
                      <a:pt x="1394" y="789"/>
                    </a:cubicBezTo>
                    <a:cubicBezTo>
                      <a:pt x="1371" y="810"/>
                      <a:pt x="1337" y="819"/>
                      <a:pt x="1296" y="815"/>
                    </a:cubicBezTo>
                    <a:cubicBezTo>
                      <a:pt x="1239" y="810"/>
                      <a:pt x="1183" y="780"/>
                      <a:pt x="1150" y="737"/>
                    </a:cubicBezTo>
                    <a:cubicBezTo>
                      <a:pt x="1050" y="606"/>
                      <a:pt x="978" y="493"/>
                      <a:pt x="934" y="401"/>
                    </a:cubicBezTo>
                    <a:cubicBezTo>
                      <a:pt x="916" y="362"/>
                      <a:pt x="817" y="161"/>
                      <a:pt x="686" y="55"/>
                    </a:cubicBezTo>
                    <a:cubicBezTo>
                      <a:pt x="652" y="27"/>
                      <a:pt x="593" y="13"/>
                      <a:pt x="518" y="13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47"/>
              <p:cNvSpPr/>
              <p:nvPr/>
            </p:nvSpPr>
            <p:spPr>
              <a:xfrm rot="-9925727">
                <a:off x="7432264" y="-1098017"/>
                <a:ext cx="1205915" cy="941645"/>
              </a:xfrm>
              <a:custGeom>
                <a:rect b="b" l="l" r="r" t="t"/>
                <a:pathLst>
                  <a:path extrusionOk="0" h="491" w="631">
                    <a:moveTo>
                      <a:pt x="395" y="458"/>
                    </a:moveTo>
                    <a:cubicBezTo>
                      <a:pt x="376" y="458"/>
                      <a:pt x="357" y="453"/>
                      <a:pt x="339" y="443"/>
                    </a:cubicBezTo>
                    <a:cubicBezTo>
                      <a:pt x="256" y="396"/>
                      <a:pt x="73" y="283"/>
                      <a:pt x="35" y="233"/>
                    </a:cubicBezTo>
                    <a:cubicBezTo>
                      <a:pt x="9" y="198"/>
                      <a:pt x="0" y="103"/>
                      <a:pt x="28" y="45"/>
                    </a:cubicBezTo>
                    <a:cubicBezTo>
                      <a:pt x="40" y="18"/>
                      <a:pt x="60" y="3"/>
                      <a:pt x="83" y="2"/>
                    </a:cubicBezTo>
                    <a:cubicBezTo>
                      <a:pt x="136" y="0"/>
                      <a:pt x="198" y="40"/>
                      <a:pt x="252" y="75"/>
                    </a:cubicBezTo>
                    <a:cubicBezTo>
                      <a:pt x="282" y="94"/>
                      <a:pt x="311" y="113"/>
                      <a:pt x="334" y="121"/>
                    </a:cubicBezTo>
                    <a:cubicBezTo>
                      <a:pt x="400" y="146"/>
                      <a:pt x="506" y="152"/>
                      <a:pt x="570" y="155"/>
                    </a:cubicBezTo>
                    <a:cubicBezTo>
                      <a:pt x="580" y="156"/>
                      <a:pt x="580" y="156"/>
                      <a:pt x="580" y="156"/>
                    </a:cubicBezTo>
                    <a:cubicBezTo>
                      <a:pt x="596" y="157"/>
                      <a:pt x="607" y="166"/>
                      <a:pt x="614" y="182"/>
                    </a:cubicBezTo>
                    <a:cubicBezTo>
                      <a:pt x="631" y="224"/>
                      <a:pt x="615" y="307"/>
                      <a:pt x="582" y="345"/>
                    </a:cubicBezTo>
                    <a:cubicBezTo>
                      <a:pt x="549" y="383"/>
                      <a:pt x="473" y="458"/>
                      <a:pt x="395" y="458"/>
                    </a:cubicBezTo>
                    <a:close/>
                    <a:moveTo>
                      <a:pt x="87" y="6"/>
                    </a:moveTo>
                    <a:cubicBezTo>
                      <a:pt x="86" y="6"/>
                      <a:pt x="85" y="6"/>
                      <a:pt x="83" y="7"/>
                    </a:cubicBezTo>
                    <a:cubicBezTo>
                      <a:pt x="61" y="7"/>
                      <a:pt x="43" y="21"/>
                      <a:pt x="31" y="47"/>
                    </a:cubicBezTo>
                    <a:cubicBezTo>
                      <a:pt x="5" y="102"/>
                      <a:pt x="14" y="197"/>
                      <a:pt x="39" y="230"/>
                    </a:cubicBezTo>
                    <a:cubicBezTo>
                      <a:pt x="76" y="280"/>
                      <a:pt x="259" y="392"/>
                      <a:pt x="341" y="439"/>
                    </a:cubicBezTo>
                    <a:cubicBezTo>
                      <a:pt x="433" y="491"/>
                      <a:pt x="538" y="388"/>
                      <a:pt x="579" y="342"/>
                    </a:cubicBezTo>
                    <a:cubicBezTo>
                      <a:pt x="611" y="305"/>
                      <a:pt x="627" y="224"/>
                      <a:pt x="610" y="184"/>
                    </a:cubicBezTo>
                    <a:cubicBezTo>
                      <a:pt x="604" y="169"/>
                      <a:pt x="594" y="161"/>
                      <a:pt x="580" y="160"/>
                    </a:cubicBezTo>
                    <a:cubicBezTo>
                      <a:pt x="570" y="160"/>
                      <a:pt x="570" y="160"/>
                      <a:pt x="570" y="160"/>
                    </a:cubicBezTo>
                    <a:cubicBezTo>
                      <a:pt x="506" y="156"/>
                      <a:pt x="399" y="150"/>
                      <a:pt x="333" y="125"/>
                    </a:cubicBezTo>
                    <a:cubicBezTo>
                      <a:pt x="309" y="116"/>
                      <a:pt x="280" y="98"/>
                      <a:pt x="250" y="78"/>
                    </a:cubicBezTo>
                    <a:cubicBezTo>
                      <a:pt x="198" y="45"/>
                      <a:pt x="138" y="6"/>
                      <a:pt x="87" y="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47"/>
              <p:cNvSpPr/>
              <p:nvPr/>
            </p:nvSpPr>
            <p:spPr>
              <a:xfrm rot="-9925727">
                <a:off x="8267886" y="-121557"/>
                <a:ext cx="2208309" cy="3095282"/>
              </a:xfrm>
              <a:custGeom>
                <a:rect b="b" l="l" r="r" t="t"/>
                <a:pathLst>
                  <a:path extrusionOk="0" h="1615" w="1154">
                    <a:moveTo>
                      <a:pt x="838" y="1607"/>
                    </a:moveTo>
                    <a:cubicBezTo>
                      <a:pt x="799" y="1607"/>
                      <a:pt x="760" y="1598"/>
                      <a:pt x="722" y="1581"/>
                    </a:cubicBezTo>
                    <a:cubicBezTo>
                      <a:pt x="555" y="1501"/>
                      <a:pt x="192" y="1237"/>
                      <a:pt x="153" y="1155"/>
                    </a:cubicBezTo>
                    <a:cubicBezTo>
                      <a:pt x="116" y="1079"/>
                      <a:pt x="56" y="680"/>
                      <a:pt x="31" y="509"/>
                    </a:cubicBezTo>
                    <a:cubicBezTo>
                      <a:pt x="28" y="489"/>
                      <a:pt x="25" y="473"/>
                      <a:pt x="23" y="461"/>
                    </a:cubicBezTo>
                    <a:cubicBezTo>
                      <a:pt x="0" y="309"/>
                      <a:pt x="9" y="72"/>
                      <a:pt x="128" y="41"/>
                    </a:cubicBezTo>
                    <a:cubicBezTo>
                      <a:pt x="287" y="0"/>
                      <a:pt x="477" y="16"/>
                      <a:pt x="544" y="146"/>
                    </a:cubicBezTo>
                    <a:cubicBezTo>
                      <a:pt x="591" y="237"/>
                      <a:pt x="667" y="366"/>
                      <a:pt x="712" y="444"/>
                    </a:cubicBezTo>
                    <a:cubicBezTo>
                      <a:pt x="728" y="470"/>
                      <a:pt x="740" y="491"/>
                      <a:pt x="747" y="504"/>
                    </a:cubicBezTo>
                    <a:cubicBezTo>
                      <a:pt x="795" y="589"/>
                      <a:pt x="937" y="715"/>
                      <a:pt x="1020" y="757"/>
                    </a:cubicBezTo>
                    <a:cubicBezTo>
                      <a:pt x="1104" y="802"/>
                      <a:pt x="1154" y="983"/>
                      <a:pt x="1128" y="1081"/>
                    </a:cubicBezTo>
                    <a:cubicBezTo>
                      <a:pt x="1103" y="1172"/>
                      <a:pt x="1058" y="1341"/>
                      <a:pt x="1054" y="1446"/>
                    </a:cubicBezTo>
                    <a:cubicBezTo>
                      <a:pt x="1052" y="1492"/>
                      <a:pt x="1019" y="1540"/>
                      <a:pt x="967" y="1572"/>
                    </a:cubicBezTo>
                    <a:cubicBezTo>
                      <a:pt x="928" y="1595"/>
                      <a:pt x="883" y="1607"/>
                      <a:pt x="838" y="1607"/>
                    </a:cubicBezTo>
                    <a:close/>
                    <a:moveTo>
                      <a:pt x="129" y="43"/>
                    </a:moveTo>
                    <a:cubicBezTo>
                      <a:pt x="129" y="45"/>
                      <a:pt x="129" y="45"/>
                      <a:pt x="129" y="45"/>
                    </a:cubicBezTo>
                    <a:cubicBezTo>
                      <a:pt x="13" y="76"/>
                      <a:pt x="5" y="310"/>
                      <a:pt x="28" y="460"/>
                    </a:cubicBezTo>
                    <a:cubicBezTo>
                      <a:pt x="29" y="472"/>
                      <a:pt x="32" y="489"/>
                      <a:pt x="35" y="509"/>
                    </a:cubicBezTo>
                    <a:cubicBezTo>
                      <a:pt x="61" y="679"/>
                      <a:pt x="121" y="1078"/>
                      <a:pt x="157" y="1153"/>
                    </a:cubicBezTo>
                    <a:cubicBezTo>
                      <a:pt x="196" y="1235"/>
                      <a:pt x="557" y="1497"/>
                      <a:pt x="724" y="1577"/>
                    </a:cubicBezTo>
                    <a:cubicBezTo>
                      <a:pt x="803" y="1615"/>
                      <a:pt x="893" y="1611"/>
                      <a:pt x="965" y="1568"/>
                    </a:cubicBezTo>
                    <a:cubicBezTo>
                      <a:pt x="1016" y="1537"/>
                      <a:pt x="1048" y="1491"/>
                      <a:pt x="1050" y="1446"/>
                    </a:cubicBezTo>
                    <a:cubicBezTo>
                      <a:pt x="1053" y="1340"/>
                      <a:pt x="1099" y="1171"/>
                      <a:pt x="1124" y="1080"/>
                    </a:cubicBezTo>
                    <a:cubicBezTo>
                      <a:pt x="1150" y="983"/>
                      <a:pt x="1101" y="805"/>
                      <a:pt x="1018" y="761"/>
                    </a:cubicBezTo>
                    <a:cubicBezTo>
                      <a:pt x="935" y="718"/>
                      <a:pt x="792" y="592"/>
                      <a:pt x="744" y="506"/>
                    </a:cubicBezTo>
                    <a:cubicBezTo>
                      <a:pt x="737" y="493"/>
                      <a:pt x="724" y="472"/>
                      <a:pt x="709" y="446"/>
                    </a:cubicBezTo>
                    <a:cubicBezTo>
                      <a:pt x="663" y="368"/>
                      <a:pt x="587" y="239"/>
                      <a:pt x="541" y="147"/>
                    </a:cubicBezTo>
                    <a:cubicBezTo>
                      <a:pt x="475" y="20"/>
                      <a:pt x="287" y="4"/>
                      <a:pt x="129" y="45"/>
                    </a:cubicBezTo>
                    <a:lnTo>
                      <a:pt x="129" y="43"/>
                    </a:ln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47"/>
              <p:cNvSpPr/>
              <p:nvPr/>
            </p:nvSpPr>
            <p:spPr>
              <a:xfrm rot="-9925727">
                <a:off x="8701957" y="322625"/>
                <a:ext cx="1454996" cy="2296400"/>
              </a:xfrm>
              <a:custGeom>
                <a:rect b="b" l="l" r="r" t="t"/>
                <a:pathLst>
                  <a:path extrusionOk="0" h="1199" w="759">
                    <a:moveTo>
                      <a:pt x="589" y="1199"/>
                    </a:moveTo>
                    <a:cubicBezTo>
                      <a:pt x="522" y="1199"/>
                      <a:pt x="413" y="1109"/>
                      <a:pt x="324" y="1035"/>
                    </a:cubicBezTo>
                    <a:cubicBezTo>
                      <a:pt x="275" y="995"/>
                      <a:pt x="233" y="960"/>
                      <a:pt x="205" y="945"/>
                    </a:cubicBezTo>
                    <a:cubicBezTo>
                      <a:pt x="117" y="897"/>
                      <a:pt x="38" y="709"/>
                      <a:pt x="30" y="585"/>
                    </a:cubicBezTo>
                    <a:cubicBezTo>
                      <a:pt x="29" y="568"/>
                      <a:pt x="29" y="568"/>
                      <a:pt x="29" y="568"/>
                    </a:cubicBezTo>
                    <a:cubicBezTo>
                      <a:pt x="20" y="424"/>
                      <a:pt x="0" y="87"/>
                      <a:pt x="57" y="33"/>
                    </a:cubicBezTo>
                    <a:cubicBezTo>
                      <a:pt x="81" y="11"/>
                      <a:pt x="120" y="0"/>
                      <a:pt x="164" y="5"/>
                    </a:cubicBezTo>
                    <a:cubicBezTo>
                      <a:pt x="228" y="12"/>
                      <a:pt x="290" y="48"/>
                      <a:pt x="326" y="100"/>
                    </a:cubicBezTo>
                    <a:cubicBezTo>
                      <a:pt x="353" y="140"/>
                      <a:pt x="375" y="197"/>
                      <a:pt x="397" y="257"/>
                    </a:cubicBezTo>
                    <a:cubicBezTo>
                      <a:pt x="428" y="339"/>
                      <a:pt x="460" y="425"/>
                      <a:pt x="510" y="461"/>
                    </a:cubicBezTo>
                    <a:cubicBezTo>
                      <a:pt x="523" y="471"/>
                      <a:pt x="538" y="481"/>
                      <a:pt x="554" y="492"/>
                    </a:cubicBezTo>
                    <a:cubicBezTo>
                      <a:pt x="640" y="550"/>
                      <a:pt x="759" y="630"/>
                      <a:pt x="743" y="762"/>
                    </a:cubicBezTo>
                    <a:cubicBezTo>
                      <a:pt x="742" y="772"/>
                      <a:pt x="741" y="783"/>
                      <a:pt x="739" y="794"/>
                    </a:cubicBezTo>
                    <a:cubicBezTo>
                      <a:pt x="721" y="950"/>
                      <a:pt x="696" y="1164"/>
                      <a:pt x="609" y="1196"/>
                    </a:cubicBezTo>
                    <a:cubicBezTo>
                      <a:pt x="603" y="1198"/>
                      <a:pt x="596" y="1199"/>
                      <a:pt x="589" y="1199"/>
                    </a:cubicBezTo>
                    <a:close/>
                    <a:moveTo>
                      <a:pt x="143" y="8"/>
                    </a:moveTo>
                    <a:cubicBezTo>
                      <a:pt x="109" y="8"/>
                      <a:pt x="79" y="18"/>
                      <a:pt x="60" y="36"/>
                    </a:cubicBezTo>
                    <a:cubicBezTo>
                      <a:pt x="4" y="89"/>
                      <a:pt x="25" y="436"/>
                      <a:pt x="33" y="567"/>
                    </a:cubicBezTo>
                    <a:cubicBezTo>
                      <a:pt x="34" y="585"/>
                      <a:pt x="34" y="585"/>
                      <a:pt x="34" y="585"/>
                    </a:cubicBezTo>
                    <a:cubicBezTo>
                      <a:pt x="42" y="708"/>
                      <a:pt x="120" y="894"/>
                      <a:pt x="207" y="941"/>
                    </a:cubicBezTo>
                    <a:cubicBezTo>
                      <a:pt x="236" y="957"/>
                      <a:pt x="278" y="992"/>
                      <a:pt x="327" y="1032"/>
                    </a:cubicBezTo>
                    <a:cubicBezTo>
                      <a:pt x="415" y="1105"/>
                      <a:pt x="523" y="1195"/>
                      <a:pt x="589" y="1195"/>
                    </a:cubicBezTo>
                    <a:cubicBezTo>
                      <a:pt x="595" y="1195"/>
                      <a:pt x="602" y="1194"/>
                      <a:pt x="608" y="1192"/>
                    </a:cubicBezTo>
                    <a:cubicBezTo>
                      <a:pt x="693" y="1161"/>
                      <a:pt x="717" y="949"/>
                      <a:pt x="735" y="793"/>
                    </a:cubicBezTo>
                    <a:cubicBezTo>
                      <a:pt x="737" y="782"/>
                      <a:pt x="738" y="772"/>
                      <a:pt x="739" y="762"/>
                    </a:cubicBezTo>
                    <a:cubicBezTo>
                      <a:pt x="755" y="632"/>
                      <a:pt x="637" y="553"/>
                      <a:pt x="552" y="495"/>
                    </a:cubicBezTo>
                    <a:cubicBezTo>
                      <a:pt x="536" y="485"/>
                      <a:pt x="520" y="474"/>
                      <a:pt x="507" y="465"/>
                    </a:cubicBezTo>
                    <a:cubicBezTo>
                      <a:pt x="457" y="427"/>
                      <a:pt x="425" y="341"/>
                      <a:pt x="393" y="258"/>
                    </a:cubicBezTo>
                    <a:cubicBezTo>
                      <a:pt x="371" y="198"/>
                      <a:pt x="350" y="142"/>
                      <a:pt x="322" y="102"/>
                    </a:cubicBezTo>
                    <a:cubicBezTo>
                      <a:pt x="287" y="52"/>
                      <a:pt x="226" y="16"/>
                      <a:pt x="163" y="9"/>
                    </a:cubicBezTo>
                    <a:cubicBezTo>
                      <a:pt x="157" y="8"/>
                      <a:pt x="150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6" name="Google Shape;186;p47"/>
            <p:cNvGrpSpPr/>
            <p:nvPr/>
          </p:nvGrpSpPr>
          <p:grpSpPr>
            <a:xfrm rot="-7084128">
              <a:off x="-1344207" y="2395611"/>
              <a:ext cx="2394620" cy="2863647"/>
              <a:chOff x="7719866" y="2766363"/>
              <a:chExt cx="2621554" cy="3135030"/>
            </a:xfrm>
          </p:grpSpPr>
          <p:sp>
            <p:nvSpPr>
              <p:cNvPr id="187" name="Google Shape;187;p47"/>
              <p:cNvSpPr/>
              <p:nvPr/>
            </p:nvSpPr>
            <p:spPr>
              <a:xfrm>
                <a:off x="7719866" y="2766363"/>
                <a:ext cx="918379" cy="904464"/>
              </a:xfrm>
              <a:custGeom>
                <a:rect b="b" l="l" r="r" t="t"/>
                <a:pathLst>
                  <a:path extrusionOk="0" h="514" w="524">
                    <a:moveTo>
                      <a:pt x="233" y="514"/>
                    </a:moveTo>
                    <a:cubicBezTo>
                      <a:pt x="222" y="514"/>
                      <a:pt x="211" y="513"/>
                      <a:pt x="201" y="513"/>
                    </a:cubicBezTo>
                    <a:cubicBezTo>
                      <a:pt x="118" y="507"/>
                      <a:pt x="56" y="417"/>
                      <a:pt x="22" y="252"/>
                    </a:cubicBezTo>
                    <a:cubicBezTo>
                      <a:pt x="0" y="147"/>
                      <a:pt x="68" y="52"/>
                      <a:pt x="182" y="25"/>
                    </a:cubicBezTo>
                    <a:cubicBezTo>
                      <a:pt x="291" y="0"/>
                      <a:pt x="363" y="57"/>
                      <a:pt x="391" y="115"/>
                    </a:cubicBezTo>
                    <a:cubicBezTo>
                      <a:pt x="391" y="115"/>
                      <a:pt x="391" y="115"/>
                      <a:pt x="391" y="115"/>
                    </a:cubicBezTo>
                    <a:cubicBezTo>
                      <a:pt x="399" y="129"/>
                      <a:pt x="413" y="147"/>
                      <a:pt x="429" y="168"/>
                    </a:cubicBezTo>
                    <a:cubicBezTo>
                      <a:pt x="469" y="220"/>
                      <a:pt x="524" y="291"/>
                      <a:pt x="524" y="374"/>
                    </a:cubicBezTo>
                    <a:cubicBezTo>
                      <a:pt x="524" y="400"/>
                      <a:pt x="514" y="423"/>
                      <a:pt x="493" y="443"/>
                    </a:cubicBezTo>
                    <a:cubicBezTo>
                      <a:pt x="435" y="496"/>
                      <a:pt x="315" y="514"/>
                      <a:pt x="233" y="514"/>
                    </a:cubicBezTo>
                    <a:close/>
                    <a:moveTo>
                      <a:pt x="233" y="23"/>
                    </a:moveTo>
                    <a:cubicBezTo>
                      <a:pt x="217" y="23"/>
                      <a:pt x="201" y="25"/>
                      <a:pt x="183" y="29"/>
                    </a:cubicBezTo>
                    <a:cubicBezTo>
                      <a:pt x="71" y="55"/>
                      <a:pt x="5" y="149"/>
                      <a:pt x="26" y="252"/>
                    </a:cubicBezTo>
                    <a:cubicBezTo>
                      <a:pt x="49" y="365"/>
                      <a:pt x="99" y="501"/>
                      <a:pt x="201" y="508"/>
                    </a:cubicBezTo>
                    <a:cubicBezTo>
                      <a:pt x="279" y="514"/>
                      <a:pt x="425" y="500"/>
                      <a:pt x="490" y="439"/>
                    </a:cubicBezTo>
                    <a:cubicBezTo>
                      <a:pt x="510" y="421"/>
                      <a:pt x="520" y="398"/>
                      <a:pt x="520" y="374"/>
                    </a:cubicBezTo>
                    <a:cubicBezTo>
                      <a:pt x="520" y="293"/>
                      <a:pt x="465" y="222"/>
                      <a:pt x="425" y="171"/>
                    </a:cubicBezTo>
                    <a:cubicBezTo>
                      <a:pt x="409" y="150"/>
                      <a:pt x="395" y="131"/>
                      <a:pt x="388" y="116"/>
                    </a:cubicBezTo>
                    <a:cubicBezTo>
                      <a:pt x="388" y="116"/>
                      <a:pt x="388" y="116"/>
                      <a:pt x="388" y="116"/>
                    </a:cubicBezTo>
                    <a:cubicBezTo>
                      <a:pt x="364" y="70"/>
                      <a:pt x="312" y="23"/>
                      <a:pt x="233" y="23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47"/>
              <p:cNvSpPr/>
              <p:nvPr/>
            </p:nvSpPr>
            <p:spPr>
              <a:xfrm>
                <a:off x="7836751" y="3320172"/>
                <a:ext cx="2504669" cy="2526931"/>
              </a:xfrm>
              <a:custGeom>
                <a:rect b="b" l="l" r="r" t="t"/>
                <a:pathLst>
                  <a:path extrusionOk="0" h="1439" w="1428">
                    <a:moveTo>
                      <a:pt x="527" y="1417"/>
                    </a:moveTo>
                    <a:cubicBezTo>
                      <a:pt x="397" y="1417"/>
                      <a:pt x="261" y="1399"/>
                      <a:pt x="201" y="1375"/>
                    </a:cubicBezTo>
                    <a:cubicBezTo>
                      <a:pt x="106" y="1337"/>
                      <a:pt x="151" y="1168"/>
                      <a:pt x="184" y="1044"/>
                    </a:cubicBezTo>
                    <a:cubicBezTo>
                      <a:pt x="190" y="1021"/>
                      <a:pt x="195" y="1000"/>
                      <a:pt x="200" y="981"/>
                    </a:cubicBezTo>
                    <a:cubicBezTo>
                      <a:pt x="213" y="922"/>
                      <a:pt x="157" y="837"/>
                      <a:pt x="103" y="754"/>
                    </a:cubicBezTo>
                    <a:cubicBezTo>
                      <a:pt x="52" y="677"/>
                      <a:pt x="0" y="597"/>
                      <a:pt x="0" y="535"/>
                    </a:cubicBezTo>
                    <a:cubicBezTo>
                      <a:pt x="0" y="410"/>
                      <a:pt x="187" y="349"/>
                      <a:pt x="305" y="341"/>
                    </a:cubicBezTo>
                    <a:cubicBezTo>
                      <a:pt x="406" y="334"/>
                      <a:pt x="480" y="287"/>
                      <a:pt x="569" y="176"/>
                    </a:cubicBezTo>
                    <a:cubicBezTo>
                      <a:pt x="612" y="122"/>
                      <a:pt x="712" y="67"/>
                      <a:pt x="825" y="35"/>
                    </a:cubicBezTo>
                    <a:cubicBezTo>
                      <a:pt x="946" y="0"/>
                      <a:pt x="1047" y="2"/>
                      <a:pt x="1096" y="39"/>
                    </a:cubicBezTo>
                    <a:cubicBezTo>
                      <a:pt x="1157" y="85"/>
                      <a:pt x="1357" y="246"/>
                      <a:pt x="1348" y="362"/>
                    </a:cubicBezTo>
                    <a:cubicBezTo>
                      <a:pt x="1341" y="460"/>
                      <a:pt x="1377" y="730"/>
                      <a:pt x="1414" y="852"/>
                    </a:cubicBezTo>
                    <a:cubicBezTo>
                      <a:pt x="1428" y="897"/>
                      <a:pt x="1419" y="947"/>
                      <a:pt x="1389" y="998"/>
                    </a:cubicBezTo>
                    <a:cubicBezTo>
                      <a:pt x="1346" y="1071"/>
                      <a:pt x="1265" y="1130"/>
                      <a:pt x="1188" y="1146"/>
                    </a:cubicBezTo>
                    <a:cubicBezTo>
                      <a:pt x="1057" y="1173"/>
                      <a:pt x="894" y="1294"/>
                      <a:pt x="808" y="1364"/>
                    </a:cubicBezTo>
                    <a:cubicBezTo>
                      <a:pt x="761" y="1402"/>
                      <a:pt x="647" y="1417"/>
                      <a:pt x="527" y="1417"/>
                    </a:cubicBezTo>
                    <a:close/>
                    <a:moveTo>
                      <a:pt x="983" y="14"/>
                    </a:moveTo>
                    <a:cubicBezTo>
                      <a:pt x="843" y="14"/>
                      <a:pt x="641" y="93"/>
                      <a:pt x="572" y="178"/>
                    </a:cubicBezTo>
                    <a:cubicBezTo>
                      <a:pt x="482" y="291"/>
                      <a:pt x="407" y="338"/>
                      <a:pt x="305" y="345"/>
                    </a:cubicBezTo>
                    <a:cubicBezTo>
                      <a:pt x="189" y="353"/>
                      <a:pt x="4" y="412"/>
                      <a:pt x="4" y="535"/>
                    </a:cubicBezTo>
                    <a:cubicBezTo>
                      <a:pt x="4" y="596"/>
                      <a:pt x="56" y="675"/>
                      <a:pt x="106" y="752"/>
                    </a:cubicBezTo>
                    <a:cubicBezTo>
                      <a:pt x="163" y="839"/>
                      <a:pt x="217" y="922"/>
                      <a:pt x="204" y="982"/>
                    </a:cubicBezTo>
                    <a:cubicBezTo>
                      <a:pt x="199" y="1001"/>
                      <a:pt x="194" y="1022"/>
                      <a:pt x="188" y="1045"/>
                    </a:cubicBezTo>
                    <a:cubicBezTo>
                      <a:pt x="155" y="1167"/>
                      <a:pt x="111" y="1335"/>
                      <a:pt x="202" y="1371"/>
                    </a:cubicBezTo>
                    <a:cubicBezTo>
                      <a:pt x="317" y="1417"/>
                      <a:pt x="709" y="1439"/>
                      <a:pt x="806" y="1360"/>
                    </a:cubicBezTo>
                    <a:cubicBezTo>
                      <a:pt x="891" y="1291"/>
                      <a:pt x="1055" y="1169"/>
                      <a:pt x="1187" y="1142"/>
                    </a:cubicBezTo>
                    <a:cubicBezTo>
                      <a:pt x="1263" y="1126"/>
                      <a:pt x="1343" y="1067"/>
                      <a:pt x="1386" y="995"/>
                    </a:cubicBezTo>
                    <a:cubicBezTo>
                      <a:pt x="1406" y="961"/>
                      <a:pt x="1427" y="908"/>
                      <a:pt x="1410" y="853"/>
                    </a:cubicBezTo>
                    <a:cubicBezTo>
                      <a:pt x="1373" y="731"/>
                      <a:pt x="1337" y="460"/>
                      <a:pt x="1344" y="361"/>
                    </a:cubicBezTo>
                    <a:cubicBezTo>
                      <a:pt x="1352" y="248"/>
                      <a:pt x="1154" y="88"/>
                      <a:pt x="1094" y="42"/>
                    </a:cubicBezTo>
                    <a:cubicBezTo>
                      <a:pt x="1068" y="23"/>
                      <a:pt x="1029" y="14"/>
                      <a:pt x="983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47"/>
              <p:cNvSpPr/>
              <p:nvPr/>
            </p:nvSpPr>
            <p:spPr>
              <a:xfrm>
                <a:off x="7903542" y="2930557"/>
                <a:ext cx="481454" cy="431360"/>
              </a:xfrm>
              <a:custGeom>
                <a:rect b="b" l="l" r="r" t="t"/>
                <a:pathLst>
                  <a:path extrusionOk="0" h="246" w="275">
                    <a:moveTo>
                      <a:pt x="129" y="246"/>
                    </a:moveTo>
                    <a:cubicBezTo>
                      <a:pt x="110" y="246"/>
                      <a:pt x="92" y="243"/>
                      <a:pt x="77" y="239"/>
                    </a:cubicBezTo>
                    <a:cubicBezTo>
                      <a:pt x="49" y="231"/>
                      <a:pt x="30" y="218"/>
                      <a:pt x="21" y="202"/>
                    </a:cubicBezTo>
                    <a:cubicBezTo>
                      <a:pt x="1" y="160"/>
                      <a:pt x="0" y="82"/>
                      <a:pt x="85" y="40"/>
                    </a:cubicBezTo>
                    <a:cubicBezTo>
                      <a:pt x="166" y="0"/>
                      <a:pt x="197" y="53"/>
                      <a:pt x="222" y="97"/>
                    </a:cubicBezTo>
                    <a:cubicBezTo>
                      <a:pt x="224" y="100"/>
                      <a:pt x="224" y="100"/>
                      <a:pt x="224" y="100"/>
                    </a:cubicBezTo>
                    <a:cubicBezTo>
                      <a:pt x="249" y="142"/>
                      <a:pt x="275" y="186"/>
                      <a:pt x="213" y="225"/>
                    </a:cubicBezTo>
                    <a:cubicBezTo>
                      <a:pt x="188" y="240"/>
                      <a:pt x="158" y="246"/>
                      <a:pt x="129" y="246"/>
                    </a:cubicBezTo>
                    <a:close/>
                    <a:moveTo>
                      <a:pt x="137" y="30"/>
                    </a:moveTo>
                    <a:cubicBezTo>
                      <a:pt x="123" y="30"/>
                      <a:pt x="107" y="34"/>
                      <a:pt x="87" y="44"/>
                    </a:cubicBezTo>
                    <a:cubicBezTo>
                      <a:pt x="5" y="85"/>
                      <a:pt x="5" y="160"/>
                      <a:pt x="25" y="200"/>
                    </a:cubicBezTo>
                    <a:cubicBezTo>
                      <a:pt x="33" y="215"/>
                      <a:pt x="52" y="228"/>
                      <a:pt x="78" y="235"/>
                    </a:cubicBezTo>
                    <a:cubicBezTo>
                      <a:pt x="116" y="246"/>
                      <a:pt x="171" y="245"/>
                      <a:pt x="210" y="221"/>
                    </a:cubicBezTo>
                    <a:cubicBezTo>
                      <a:pt x="269" y="184"/>
                      <a:pt x="246" y="144"/>
                      <a:pt x="221" y="102"/>
                    </a:cubicBezTo>
                    <a:cubicBezTo>
                      <a:pt x="219" y="99"/>
                      <a:pt x="219" y="99"/>
                      <a:pt x="219" y="99"/>
                    </a:cubicBezTo>
                    <a:cubicBezTo>
                      <a:pt x="200" y="66"/>
                      <a:pt x="179" y="30"/>
                      <a:pt x="137" y="3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47"/>
              <p:cNvSpPr/>
              <p:nvPr/>
            </p:nvSpPr>
            <p:spPr>
              <a:xfrm rot="-2911801">
                <a:off x="8199767" y="4085218"/>
                <a:ext cx="1655866" cy="1438795"/>
              </a:xfrm>
              <a:custGeom>
                <a:rect b="b" l="l" r="r" t="t"/>
                <a:pathLst>
                  <a:path extrusionOk="0" h="819" w="943">
                    <a:moveTo>
                      <a:pt x="448" y="775"/>
                    </a:moveTo>
                    <a:cubicBezTo>
                      <a:pt x="266" y="775"/>
                      <a:pt x="86" y="619"/>
                      <a:pt x="47" y="583"/>
                    </a:cubicBezTo>
                    <a:cubicBezTo>
                      <a:pt x="15" y="553"/>
                      <a:pt x="0" y="422"/>
                      <a:pt x="2" y="375"/>
                    </a:cubicBezTo>
                    <a:cubicBezTo>
                      <a:pt x="6" y="300"/>
                      <a:pt x="107" y="234"/>
                      <a:pt x="236" y="223"/>
                    </a:cubicBezTo>
                    <a:cubicBezTo>
                      <a:pt x="360" y="212"/>
                      <a:pt x="455" y="58"/>
                      <a:pt x="456" y="56"/>
                    </a:cubicBezTo>
                    <a:cubicBezTo>
                      <a:pt x="457" y="56"/>
                      <a:pt x="457" y="56"/>
                      <a:pt x="457" y="56"/>
                    </a:cubicBezTo>
                    <a:cubicBezTo>
                      <a:pt x="495" y="18"/>
                      <a:pt x="543" y="0"/>
                      <a:pt x="600" y="4"/>
                    </a:cubicBezTo>
                    <a:cubicBezTo>
                      <a:pt x="703" y="10"/>
                      <a:pt x="813" y="86"/>
                      <a:pt x="869" y="158"/>
                    </a:cubicBezTo>
                    <a:cubicBezTo>
                      <a:pt x="943" y="255"/>
                      <a:pt x="923" y="352"/>
                      <a:pt x="905" y="437"/>
                    </a:cubicBezTo>
                    <a:cubicBezTo>
                      <a:pt x="902" y="450"/>
                      <a:pt x="900" y="462"/>
                      <a:pt x="897" y="474"/>
                    </a:cubicBezTo>
                    <a:cubicBezTo>
                      <a:pt x="879" y="571"/>
                      <a:pt x="736" y="706"/>
                      <a:pt x="526" y="765"/>
                    </a:cubicBezTo>
                    <a:cubicBezTo>
                      <a:pt x="500" y="772"/>
                      <a:pt x="474" y="775"/>
                      <a:pt x="448" y="775"/>
                    </a:cubicBezTo>
                    <a:close/>
                    <a:moveTo>
                      <a:pt x="460" y="58"/>
                    </a:moveTo>
                    <a:cubicBezTo>
                      <a:pt x="456" y="65"/>
                      <a:pt x="361" y="217"/>
                      <a:pt x="236" y="227"/>
                    </a:cubicBezTo>
                    <a:cubicBezTo>
                      <a:pt x="111" y="238"/>
                      <a:pt x="10" y="303"/>
                      <a:pt x="7" y="375"/>
                    </a:cubicBezTo>
                    <a:cubicBezTo>
                      <a:pt x="4" y="421"/>
                      <a:pt x="19" y="552"/>
                      <a:pt x="50" y="580"/>
                    </a:cubicBezTo>
                    <a:cubicBezTo>
                      <a:pt x="77" y="605"/>
                      <a:pt x="317" y="819"/>
                      <a:pt x="525" y="761"/>
                    </a:cubicBezTo>
                    <a:cubicBezTo>
                      <a:pt x="733" y="702"/>
                      <a:pt x="876" y="569"/>
                      <a:pt x="893" y="474"/>
                    </a:cubicBezTo>
                    <a:cubicBezTo>
                      <a:pt x="896" y="461"/>
                      <a:pt x="898" y="449"/>
                      <a:pt x="901" y="436"/>
                    </a:cubicBezTo>
                    <a:cubicBezTo>
                      <a:pt x="919" y="352"/>
                      <a:pt x="939" y="256"/>
                      <a:pt x="865" y="161"/>
                    </a:cubicBezTo>
                    <a:cubicBezTo>
                      <a:pt x="811" y="90"/>
                      <a:pt x="702" y="14"/>
                      <a:pt x="600" y="8"/>
                    </a:cubicBezTo>
                    <a:cubicBezTo>
                      <a:pt x="544" y="4"/>
                      <a:pt x="497" y="21"/>
                      <a:pt x="460" y="5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47"/>
              <p:cNvSpPr/>
              <p:nvPr/>
            </p:nvSpPr>
            <p:spPr>
              <a:xfrm rot="-2911798">
                <a:off x="8511090" y="4542340"/>
                <a:ext cx="1127100" cy="704090"/>
              </a:xfrm>
              <a:custGeom>
                <a:rect b="b" l="l" r="r" t="t"/>
                <a:pathLst>
                  <a:path extrusionOk="0" h="401" w="643">
                    <a:moveTo>
                      <a:pt x="308" y="393"/>
                    </a:moveTo>
                    <a:cubicBezTo>
                      <a:pt x="234" y="393"/>
                      <a:pt x="125" y="338"/>
                      <a:pt x="63" y="302"/>
                    </a:cubicBezTo>
                    <a:cubicBezTo>
                      <a:pt x="8" y="271"/>
                      <a:pt x="0" y="169"/>
                      <a:pt x="32" y="111"/>
                    </a:cubicBezTo>
                    <a:cubicBezTo>
                      <a:pt x="64" y="55"/>
                      <a:pt x="137" y="67"/>
                      <a:pt x="186" y="75"/>
                    </a:cubicBezTo>
                    <a:cubicBezTo>
                      <a:pt x="190" y="76"/>
                      <a:pt x="193" y="76"/>
                      <a:pt x="197" y="77"/>
                    </a:cubicBezTo>
                    <a:cubicBezTo>
                      <a:pt x="242" y="84"/>
                      <a:pt x="338" y="75"/>
                      <a:pt x="395" y="40"/>
                    </a:cubicBezTo>
                    <a:cubicBezTo>
                      <a:pt x="462" y="0"/>
                      <a:pt x="558" y="101"/>
                      <a:pt x="586" y="133"/>
                    </a:cubicBezTo>
                    <a:cubicBezTo>
                      <a:pt x="643" y="199"/>
                      <a:pt x="612" y="259"/>
                      <a:pt x="579" y="305"/>
                    </a:cubicBezTo>
                    <a:cubicBezTo>
                      <a:pt x="543" y="354"/>
                      <a:pt x="444" y="371"/>
                      <a:pt x="365" y="385"/>
                    </a:cubicBezTo>
                    <a:cubicBezTo>
                      <a:pt x="352" y="387"/>
                      <a:pt x="341" y="389"/>
                      <a:pt x="330" y="391"/>
                    </a:cubicBezTo>
                    <a:cubicBezTo>
                      <a:pt x="323" y="392"/>
                      <a:pt x="316" y="393"/>
                      <a:pt x="308" y="393"/>
                    </a:cubicBezTo>
                    <a:close/>
                    <a:moveTo>
                      <a:pt x="121" y="72"/>
                    </a:moveTo>
                    <a:cubicBezTo>
                      <a:pt x="87" y="72"/>
                      <a:pt x="54" y="81"/>
                      <a:pt x="36" y="113"/>
                    </a:cubicBezTo>
                    <a:cubicBezTo>
                      <a:pt x="5" y="169"/>
                      <a:pt x="13" y="269"/>
                      <a:pt x="65" y="299"/>
                    </a:cubicBezTo>
                    <a:cubicBezTo>
                      <a:pt x="133" y="337"/>
                      <a:pt x="258" y="401"/>
                      <a:pt x="329" y="387"/>
                    </a:cubicBezTo>
                    <a:cubicBezTo>
                      <a:pt x="340" y="385"/>
                      <a:pt x="352" y="383"/>
                      <a:pt x="364" y="381"/>
                    </a:cubicBezTo>
                    <a:cubicBezTo>
                      <a:pt x="439" y="368"/>
                      <a:pt x="541" y="350"/>
                      <a:pt x="575" y="303"/>
                    </a:cubicBezTo>
                    <a:cubicBezTo>
                      <a:pt x="624" y="236"/>
                      <a:pt x="627" y="186"/>
                      <a:pt x="583" y="136"/>
                    </a:cubicBezTo>
                    <a:cubicBezTo>
                      <a:pt x="555" y="104"/>
                      <a:pt x="461" y="5"/>
                      <a:pt x="397" y="44"/>
                    </a:cubicBezTo>
                    <a:cubicBezTo>
                      <a:pt x="339" y="79"/>
                      <a:pt x="242" y="88"/>
                      <a:pt x="196" y="81"/>
                    </a:cubicBezTo>
                    <a:cubicBezTo>
                      <a:pt x="193" y="80"/>
                      <a:pt x="189" y="80"/>
                      <a:pt x="185" y="79"/>
                    </a:cubicBezTo>
                    <a:cubicBezTo>
                      <a:pt x="166" y="76"/>
                      <a:pt x="144" y="72"/>
                      <a:pt x="121" y="7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92" name="Google Shape;192;p47"/>
          <p:cNvSpPr txBox="1"/>
          <p:nvPr>
            <p:ph type="title"/>
          </p:nvPr>
        </p:nvSpPr>
        <p:spPr>
          <a:xfrm>
            <a:off x="4375350" y="3912550"/>
            <a:ext cx="40554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900"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3" name="Google Shape;193;p47"/>
          <p:cNvSpPr txBox="1"/>
          <p:nvPr>
            <p:ph idx="2" type="title"/>
          </p:nvPr>
        </p:nvSpPr>
        <p:spPr>
          <a:xfrm>
            <a:off x="4375350" y="3401338"/>
            <a:ext cx="12357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700">
                <a:solidFill>
                  <a:schemeClr val="l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94" name="Google Shape;194;p47"/>
          <p:cNvGrpSpPr/>
          <p:nvPr/>
        </p:nvGrpSpPr>
        <p:grpSpPr>
          <a:xfrm>
            <a:off x="-158138" y="42540"/>
            <a:ext cx="9883499" cy="3937446"/>
            <a:chOff x="-158138" y="42540"/>
            <a:chExt cx="9883499" cy="3937446"/>
          </a:xfrm>
        </p:grpSpPr>
        <p:pic>
          <p:nvPicPr>
            <p:cNvPr id="195" name="Google Shape;195;p47"/>
            <p:cNvPicPr preferRelativeResize="0"/>
            <p:nvPr/>
          </p:nvPicPr>
          <p:blipFill rotWithShape="1">
            <a:blip r:embed="rId2">
              <a:alphaModFix/>
            </a:blip>
            <a:srcRect b="0" l="0" r="2553" t="0"/>
            <a:stretch/>
          </p:blipFill>
          <p:spPr>
            <a:xfrm rot="3978762">
              <a:off x="8642150" y="200937"/>
              <a:ext cx="945729" cy="918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135037">
              <a:off x="-55324" y="3105000"/>
              <a:ext cx="766200" cy="915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7" name="Google Shape;197;p47"/>
          <p:cNvGrpSpPr/>
          <p:nvPr/>
        </p:nvGrpSpPr>
        <p:grpSpPr>
          <a:xfrm>
            <a:off x="-3102663" y="-1183622"/>
            <a:ext cx="9449768" cy="4560356"/>
            <a:chOff x="0" y="2771776"/>
            <a:chExt cx="5156200" cy="3062286"/>
          </a:xfrm>
        </p:grpSpPr>
        <p:sp>
          <p:nvSpPr>
            <p:cNvPr id="198" name="Google Shape;198;p47"/>
            <p:cNvSpPr/>
            <p:nvPr/>
          </p:nvSpPr>
          <p:spPr>
            <a:xfrm>
              <a:off x="1962150" y="3011488"/>
              <a:ext cx="2797178" cy="2262189"/>
            </a:xfrm>
            <a:custGeom>
              <a:rect b="b" l="l" r="r" t="t"/>
              <a:pathLst>
                <a:path extrusionOk="0" h="2258" w="2794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47"/>
            <p:cNvSpPr/>
            <p:nvPr/>
          </p:nvSpPr>
          <p:spPr>
            <a:xfrm>
              <a:off x="2160588" y="3625851"/>
              <a:ext cx="111125" cy="190500"/>
            </a:xfrm>
            <a:custGeom>
              <a:rect b="b" l="l" r="r" t="t"/>
              <a:pathLst>
                <a:path extrusionOk="0" h="191" w="111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47"/>
            <p:cNvSpPr/>
            <p:nvPr/>
          </p:nvSpPr>
          <p:spPr>
            <a:xfrm>
              <a:off x="2101850" y="3700463"/>
              <a:ext cx="69850" cy="96838"/>
            </a:xfrm>
            <a:custGeom>
              <a:rect b="b" l="l" r="r" t="t"/>
              <a:pathLst>
                <a:path extrusionOk="0" h="98" w="7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47"/>
            <p:cNvSpPr/>
            <p:nvPr/>
          </p:nvSpPr>
          <p:spPr>
            <a:xfrm>
              <a:off x="1924050" y="3424238"/>
              <a:ext cx="144463" cy="90488"/>
            </a:xfrm>
            <a:custGeom>
              <a:rect b="b" l="l" r="r" t="t"/>
              <a:pathLst>
                <a:path extrusionOk="0" h="91" w="145">
                  <a:moveTo>
                    <a:pt x="118" y="65"/>
                  </a:moveTo>
                  <a:cubicBezTo>
                    <a:pt x="132" y="50"/>
                    <a:pt x="129" y="67"/>
                    <a:pt x="136" y="50"/>
                  </a:cubicBezTo>
                  <a:cubicBezTo>
                    <a:pt x="143" y="33"/>
                    <a:pt x="145" y="6"/>
                    <a:pt x="113" y="9"/>
                  </a:cubicBezTo>
                  <a:cubicBezTo>
                    <a:pt x="82" y="12"/>
                    <a:pt x="99" y="11"/>
                    <a:pt x="80" y="15"/>
                  </a:cubicBezTo>
                  <a:cubicBezTo>
                    <a:pt x="60" y="20"/>
                    <a:pt x="57" y="33"/>
                    <a:pt x="47" y="27"/>
                  </a:cubicBezTo>
                  <a:cubicBezTo>
                    <a:pt x="38" y="21"/>
                    <a:pt x="52" y="13"/>
                    <a:pt x="35" y="1"/>
                  </a:cubicBezTo>
                  <a:cubicBezTo>
                    <a:pt x="35" y="1"/>
                    <a:pt x="14" y="0"/>
                    <a:pt x="31" y="21"/>
                  </a:cubicBezTo>
                  <a:cubicBezTo>
                    <a:pt x="31" y="21"/>
                    <a:pt x="14" y="13"/>
                    <a:pt x="7" y="26"/>
                  </a:cubicBezTo>
                  <a:cubicBezTo>
                    <a:pt x="0" y="40"/>
                    <a:pt x="35" y="24"/>
                    <a:pt x="35" y="37"/>
                  </a:cubicBezTo>
                  <a:cubicBezTo>
                    <a:pt x="35" y="51"/>
                    <a:pt x="16" y="50"/>
                    <a:pt x="16" y="50"/>
                  </a:cubicBezTo>
                  <a:cubicBezTo>
                    <a:pt x="16" y="50"/>
                    <a:pt x="48" y="60"/>
                    <a:pt x="31" y="70"/>
                  </a:cubicBezTo>
                  <a:cubicBezTo>
                    <a:pt x="14" y="79"/>
                    <a:pt x="29" y="78"/>
                    <a:pt x="40" y="78"/>
                  </a:cubicBezTo>
                  <a:cubicBezTo>
                    <a:pt x="51" y="78"/>
                    <a:pt x="58" y="88"/>
                    <a:pt x="73" y="89"/>
                  </a:cubicBezTo>
                  <a:cubicBezTo>
                    <a:pt x="88" y="91"/>
                    <a:pt x="104" y="81"/>
                    <a:pt x="118" y="65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47"/>
            <p:cNvSpPr/>
            <p:nvPr/>
          </p:nvSpPr>
          <p:spPr>
            <a:xfrm>
              <a:off x="3424238" y="4486276"/>
              <a:ext cx="38100" cy="53975"/>
            </a:xfrm>
            <a:custGeom>
              <a:rect b="b" l="l" r="r" t="t"/>
              <a:pathLst>
                <a:path extrusionOk="0" h="54" w="37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47"/>
            <p:cNvSpPr/>
            <p:nvPr/>
          </p:nvSpPr>
          <p:spPr>
            <a:xfrm>
              <a:off x="3665538" y="4548188"/>
              <a:ext cx="200025" cy="190500"/>
            </a:xfrm>
            <a:custGeom>
              <a:rect b="b" l="l" r="r" t="t"/>
              <a:pathLst>
                <a:path extrusionOk="0" h="191" w="20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47"/>
            <p:cNvSpPr/>
            <p:nvPr/>
          </p:nvSpPr>
          <p:spPr>
            <a:xfrm>
              <a:off x="3856038" y="4725988"/>
              <a:ext cx="165100" cy="50800"/>
            </a:xfrm>
            <a:custGeom>
              <a:rect b="b" l="l" r="r" t="t"/>
              <a:pathLst>
                <a:path extrusionOk="0" h="52" w="165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47"/>
            <p:cNvSpPr/>
            <p:nvPr/>
          </p:nvSpPr>
          <p:spPr>
            <a:xfrm>
              <a:off x="3878263" y="4530726"/>
              <a:ext cx="171450" cy="168275"/>
            </a:xfrm>
            <a:custGeom>
              <a:rect b="b" l="l" r="r" t="t"/>
              <a:pathLst>
                <a:path extrusionOk="0" h="169" w="171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47"/>
            <p:cNvSpPr/>
            <p:nvPr/>
          </p:nvSpPr>
          <p:spPr>
            <a:xfrm>
              <a:off x="4044950" y="4600576"/>
              <a:ext cx="96838" cy="133350"/>
            </a:xfrm>
            <a:custGeom>
              <a:rect b="b" l="l" r="r" t="t"/>
              <a:pathLst>
                <a:path extrusionOk="0" h="133" w="96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47"/>
            <p:cNvSpPr/>
            <p:nvPr/>
          </p:nvSpPr>
          <p:spPr>
            <a:xfrm>
              <a:off x="4024313" y="4760913"/>
              <a:ext cx="57150" cy="22225"/>
            </a:xfrm>
            <a:custGeom>
              <a:rect b="b" l="l" r="r" t="t"/>
              <a:pathLst>
                <a:path extrusionOk="0" h="22" w="57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47"/>
            <p:cNvSpPr/>
            <p:nvPr/>
          </p:nvSpPr>
          <p:spPr>
            <a:xfrm>
              <a:off x="4071938" y="4783138"/>
              <a:ext cx="39688" cy="25400"/>
            </a:xfrm>
            <a:custGeom>
              <a:rect b="b" l="l" r="r" t="t"/>
              <a:pathLst>
                <a:path extrusionOk="0" h="26" w="39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47"/>
            <p:cNvSpPr/>
            <p:nvPr/>
          </p:nvSpPr>
          <p:spPr>
            <a:xfrm>
              <a:off x="4141788" y="4770438"/>
              <a:ext cx="57150" cy="44450"/>
            </a:xfrm>
            <a:custGeom>
              <a:rect b="b" l="l" r="r" t="t"/>
              <a:pathLst>
                <a:path extrusionOk="0" h="45" w="57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47"/>
            <p:cNvSpPr/>
            <p:nvPr/>
          </p:nvSpPr>
          <p:spPr>
            <a:xfrm>
              <a:off x="4202113" y="4643438"/>
              <a:ext cx="393700" cy="173038"/>
            </a:xfrm>
            <a:custGeom>
              <a:rect b="b" l="l" r="r" t="t"/>
              <a:pathLst>
                <a:path extrusionOk="0" h="173" w="392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47"/>
            <p:cNvSpPr/>
            <p:nvPr/>
          </p:nvSpPr>
          <p:spPr>
            <a:xfrm>
              <a:off x="4078288" y="4764088"/>
              <a:ext cx="79375" cy="19050"/>
            </a:xfrm>
            <a:custGeom>
              <a:rect b="b" l="l" r="r" t="t"/>
              <a:pathLst>
                <a:path extrusionOk="0" h="18" w="79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47"/>
            <p:cNvSpPr/>
            <p:nvPr/>
          </p:nvSpPr>
          <p:spPr>
            <a:xfrm>
              <a:off x="4162425" y="4684713"/>
              <a:ext cx="17463" cy="14288"/>
            </a:xfrm>
            <a:custGeom>
              <a:rect b="b" l="l" r="r" t="t"/>
              <a:pathLst>
                <a:path extrusionOk="0" h="14" w="18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47"/>
            <p:cNvSpPr/>
            <p:nvPr/>
          </p:nvSpPr>
          <p:spPr>
            <a:xfrm>
              <a:off x="4191000" y="4681538"/>
              <a:ext cx="53975" cy="19050"/>
            </a:xfrm>
            <a:custGeom>
              <a:rect b="b" l="l" r="r" t="t"/>
              <a:pathLst>
                <a:path extrusionOk="0" h="19" w="53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47"/>
            <p:cNvSpPr/>
            <p:nvPr/>
          </p:nvSpPr>
          <p:spPr>
            <a:xfrm>
              <a:off x="4159250" y="4595813"/>
              <a:ext cx="38100" cy="65088"/>
            </a:xfrm>
            <a:custGeom>
              <a:rect b="b" l="l" r="r" t="t"/>
              <a:pathLst>
                <a:path extrusionOk="0" h="66" w="37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47"/>
            <p:cNvSpPr/>
            <p:nvPr/>
          </p:nvSpPr>
          <p:spPr>
            <a:xfrm>
              <a:off x="4281488" y="4719638"/>
              <a:ext cx="31750" cy="36513"/>
            </a:xfrm>
            <a:custGeom>
              <a:rect b="b" l="l" r="r" t="t"/>
              <a:pathLst>
                <a:path extrusionOk="0" h="36" w="32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47"/>
            <p:cNvSpPr/>
            <p:nvPr/>
          </p:nvSpPr>
          <p:spPr>
            <a:xfrm>
              <a:off x="4246563" y="4738688"/>
              <a:ext cx="26988" cy="31750"/>
            </a:xfrm>
            <a:custGeom>
              <a:rect b="b" l="l" r="r" t="t"/>
              <a:pathLst>
                <a:path extrusionOk="0" h="31" w="27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47"/>
            <p:cNvSpPr/>
            <p:nvPr/>
          </p:nvSpPr>
          <p:spPr>
            <a:xfrm>
              <a:off x="4021138" y="4803776"/>
              <a:ext cx="687388" cy="560388"/>
            </a:xfrm>
            <a:custGeom>
              <a:rect b="b" l="l" r="r" t="t"/>
              <a:pathLst>
                <a:path extrusionOk="0" h="560" w="688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47"/>
            <p:cNvSpPr/>
            <p:nvPr/>
          </p:nvSpPr>
          <p:spPr>
            <a:xfrm>
              <a:off x="4619625" y="5403851"/>
              <a:ext cx="76200" cy="77788"/>
            </a:xfrm>
            <a:custGeom>
              <a:rect b="b" l="l" r="r" t="t"/>
              <a:pathLst>
                <a:path extrusionOk="0" h="77" w="76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47"/>
            <p:cNvSpPr/>
            <p:nvPr/>
          </p:nvSpPr>
          <p:spPr>
            <a:xfrm>
              <a:off x="4094163" y="4102101"/>
              <a:ext cx="49213" cy="57150"/>
            </a:xfrm>
            <a:custGeom>
              <a:rect b="b" l="l" r="r" t="t"/>
              <a:pathLst>
                <a:path extrusionOk="0" h="57" w="49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47"/>
            <p:cNvSpPr/>
            <p:nvPr/>
          </p:nvSpPr>
          <p:spPr>
            <a:xfrm>
              <a:off x="4108450" y="3983038"/>
              <a:ext cx="149225" cy="142875"/>
            </a:xfrm>
            <a:custGeom>
              <a:rect b="b" l="l" r="r" t="t"/>
              <a:pathLst>
                <a:path extrusionOk="0" h="144" w="149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47"/>
            <p:cNvSpPr/>
            <p:nvPr/>
          </p:nvSpPr>
          <p:spPr>
            <a:xfrm>
              <a:off x="4197350" y="3900488"/>
              <a:ext cx="87313" cy="74613"/>
            </a:xfrm>
            <a:custGeom>
              <a:rect b="b" l="l" r="r" t="t"/>
              <a:pathLst>
                <a:path extrusionOk="0" h="74" w="87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47"/>
            <p:cNvSpPr/>
            <p:nvPr/>
          </p:nvSpPr>
          <p:spPr>
            <a:xfrm>
              <a:off x="4183063" y="3716338"/>
              <a:ext cx="63500" cy="174625"/>
            </a:xfrm>
            <a:custGeom>
              <a:rect b="b" l="l" r="r" t="t"/>
              <a:pathLst>
                <a:path extrusionOk="0" h="174" w="63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47"/>
            <p:cNvSpPr/>
            <p:nvPr/>
          </p:nvSpPr>
          <p:spPr>
            <a:xfrm>
              <a:off x="4319588" y="3883026"/>
              <a:ext cx="22225" cy="19050"/>
            </a:xfrm>
            <a:custGeom>
              <a:rect b="b" l="l" r="r" t="t"/>
              <a:pathLst>
                <a:path extrusionOk="0" h="19" w="22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47"/>
            <p:cNvSpPr/>
            <p:nvPr/>
          </p:nvSpPr>
          <p:spPr>
            <a:xfrm>
              <a:off x="4291013" y="3892551"/>
              <a:ext cx="28575" cy="26988"/>
            </a:xfrm>
            <a:custGeom>
              <a:rect b="b" l="l" r="r" t="t"/>
              <a:pathLst>
                <a:path extrusionOk="0" h="28" w="28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47"/>
            <p:cNvSpPr/>
            <p:nvPr/>
          </p:nvSpPr>
          <p:spPr>
            <a:xfrm>
              <a:off x="4132263" y="4097338"/>
              <a:ext cx="34925" cy="39688"/>
            </a:xfrm>
            <a:custGeom>
              <a:rect b="b" l="l" r="r" t="t"/>
              <a:pathLst>
                <a:path extrusionOk="0" h="39" w="35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47"/>
            <p:cNvSpPr/>
            <p:nvPr/>
          </p:nvSpPr>
          <p:spPr>
            <a:xfrm>
              <a:off x="3986213" y="4237038"/>
              <a:ext cx="31750" cy="60325"/>
            </a:xfrm>
            <a:custGeom>
              <a:rect b="b" l="l" r="r" t="t"/>
              <a:pathLst>
                <a:path extrusionOk="0" h="60" w="31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47"/>
            <p:cNvSpPr/>
            <p:nvPr/>
          </p:nvSpPr>
          <p:spPr>
            <a:xfrm>
              <a:off x="3833813" y="4316413"/>
              <a:ext cx="34925" cy="44450"/>
            </a:xfrm>
            <a:custGeom>
              <a:rect b="b" l="l" r="r" t="t"/>
              <a:pathLst>
                <a:path extrusionOk="0" h="45" w="36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47"/>
            <p:cNvSpPr/>
            <p:nvPr/>
          </p:nvSpPr>
          <p:spPr>
            <a:xfrm>
              <a:off x="4513263" y="4676776"/>
              <a:ext cx="77788" cy="69850"/>
            </a:xfrm>
            <a:custGeom>
              <a:rect b="b" l="l" r="r" t="t"/>
              <a:pathLst>
                <a:path extrusionOk="0" h="69" w="77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47"/>
            <p:cNvSpPr/>
            <p:nvPr/>
          </p:nvSpPr>
          <p:spPr>
            <a:xfrm>
              <a:off x="2903538" y="4829176"/>
              <a:ext cx="106363" cy="254000"/>
            </a:xfrm>
            <a:custGeom>
              <a:rect b="b" l="l" r="r" t="t"/>
              <a:pathLst>
                <a:path extrusionOk="0" h="253" w="106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47"/>
            <p:cNvSpPr/>
            <p:nvPr/>
          </p:nvSpPr>
          <p:spPr>
            <a:xfrm>
              <a:off x="2903538" y="3051176"/>
              <a:ext cx="215900" cy="244475"/>
            </a:xfrm>
            <a:custGeom>
              <a:rect b="b" l="l" r="r" t="t"/>
              <a:pathLst>
                <a:path extrusionOk="0" h="245" w="215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47"/>
            <p:cNvSpPr/>
            <p:nvPr/>
          </p:nvSpPr>
          <p:spPr>
            <a:xfrm>
              <a:off x="4065588" y="4494213"/>
              <a:ext cx="74613" cy="63500"/>
            </a:xfrm>
            <a:custGeom>
              <a:rect b="b" l="l" r="r" t="t"/>
              <a:pathLst>
                <a:path extrusionOk="0" h="63" w="74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47"/>
            <p:cNvSpPr/>
            <p:nvPr/>
          </p:nvSpPr>
          <p:spPr>
            <a:xfrm>
              <a:off x="4000500" y="4348163"/>
              <a:ext cx="47625" cy="87313"/>
            </a:xfrm>
            <a:custGeom>
              <a:rect b="b" l="l" r="r" t="t"/>
              <a:pathLst>
                <a:path extrusionOk="0" h="88" w="47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47"/>
            <p:cNvSpPr/>
            <p:nvPr/>
          </p:nvSpPr>
          <p:spPr>
            <a:xfrm>
              <a:off x="4048125" y="4421188"/>
              <a:ext cx="69850" cy="84138"/>
            </a:xfrm>
            <a:custGeom>
              <a:rect b="b" l="l" r="r" t="t"/>
              <a:pathLst>
                <a:path extrusionOk="0" h="83" w="7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47"/>
            <p:cNvSpPr/>
            <p:nvPr/>
          </p:nvSpPr>
          <p:spPr>
            <a:xfrm>
              <a:off x="4019550" y="4427538"/>
              <a:ext cx="25400" cy="31750"/>
            </a:xfrm>
            <a:custGeom>
              <a:rect b="b" l="l" r="r" t="t"/>
              <a:pathLst>
                <a:path extrusionOk="0" h="32" w="26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47"/>
            <p:cNvSpPr/>
            <p:nvPr/>
          </p:nvSpPr>
          <p:spPr>
            <a:xfrm>
              <a:off x="3979863" y="4452938"/>
              <a:ext cx="39688" cy="55563"/>
            </a:xfrm>
            <a:custGeom>
              <a:rect b="b" l="l" r="r" t="t"/>
              <a:pathLst>
                <a:path extrusionOk="0" h="56" w="39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47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47"/>
            <p:cNvSpPr/>
            <p:nvPr/>
          </p:nvSpPr>
          <p:spPr>
            <a:xfrm>
              <a:off x="0" y="3252788"/>
              <a:ext cx="1682748" cy="2581274"/>
            </a:xfrm>
            <a:custGeom>
              <a:rect b="b" l="l" r="r" t="t"/>
              <a:pathLst>
                <a:path extrusionOk="0" h="2578" w="1681">
                  <a:moveTo>
                    <a:pt x="1651" y="1463"/>
                  </a:moveTo>
                  <a:cubicBezTo>
                    <a:pt x="1630" y="1455"/>
                    <a:pt x="1632" y="1431"/>
                    <a:pt x="1592" y="1422"/>
                  </a:cubicBezTo>
                  <a:cubicBezTo>
                    <a:pt x="1551" y="1413"/>
                    <a:pt x="1546" y="1421"/>
                    <a:pt x="1518" y="1397"/>
                  </a:cubicBezTo>
                  <a:cubicBezTo>
                    <a:pt x="1491" y="1373"/>
                    <a:pt x="1457" y="1396"/>
                    <a:pt x="1466" y="1356"/>
                  </a:cubicBezTo>
                  <a:cubicBezTo>
                    <a:pt x="1475" y="1315"/>
                    <a:pt x="1400" y="1289"/>
                    <a:pt x="1370" y="1291"/>
                  </a:cubicBezTo>
                  <a:cubicBezTo>
                    <a:pt x="1370" y="1291"/>
                    <a:pt x="1321" y="1245"/>
                    <a:pt x="1296" y="1227"/>
                  </a:cubicBezTo>
                  <a:cubicBezTo>
                    <a:pt x="1271" y="1210"/>
                    <a:pt x="1266" y="1232"/>
                    <a:pt x="1246" y="1227"/>
                  </a:cubicBezTo>
                  <a:cubicBezTo>
                    <a:pt x="1226" y="1223"/>
                    <a:pt x="1202" y="1207"/>
                    <a:pt x="1185" y="1192"/>
                  </a:cubicBezTo>
                  <a:cubicBezTo>
                    <a:pt x="1169" y="1177"/>
                    <a:pt x="1133" y="1222"/>
                    <a:pt x="1108" y="1213"/>
                  </a:cubicBezTo>
                  <a:cubicBezTo>
                    <a:pt x="1083" y="1204"/>
                    <a:pt x="1100" y="1232"/>
                    <a:pt x="1069" y="1253"/>
                  </a:cubicBezTo>
                  <a:cubicBezTo>
                    <a:pt x="1069" y="1253"/>
                    <a:pt x="1047" y="1212"/>
                    <a:pt x="1015" y="1239"/>
                  </a:cubicBezTo>
                  <a:cubicBezTo>
                    <a:pt x="983" y="1266"/>
                    <a:pt x="980" y="1218"/>
                    <a:pt x="980" y="1207"/>
                  </a:cubicBezTo>
                  <a:cubicBezTo>
                    <a:pt x="981" y="1196"/>
                    <a:pt x="1003" y="1149"/>
                    <a:pt x="990" y="1144"/>
                  </a:cubicBezTo>
                  <a:cubicBezTo>
                    <a:pt x="977" y="1139"/>
                    <a:pt x="917" y="1150"/>
                    <a:pt x="920" y="1137"/>
                  </a:cubicBezTo>
                  <a:cubicBezTo>
                    <a:pt x="924" y="1123"/>
                    <a:pt x="943" y="1100"/>
                    <a:pt x="943" y="1080"/>
                  </a:cubicBezTo>
                  <a:cubicBezTo>
                    <a:pt x="942" y="1080"/>
                    <a:pt x="942" y="1080"/>
                    <a:pt x="942" y="1081"/>
                  </a:cubicBezTo>
                  <a:cubicBezTo>
                    <a:pt x="948" y="1073"/>
                    <a:pt x="954" y="1066"/>
                    <a:pt x="956" y="1061"/>
                  </a:cubicBezTo>
                  <a:cubicBezTo>
                    <a:pt x="961" y="1051"/>
                    <a:pt x="936" y="1045"/>
                    <a:pt x="903" y="1055"/>
                  </a:cubicBezTo>
                  <a:cubicBezTo>
                    <a:pt x="903" y="1055"/>
                    <a:pt x="887" y="1099"/>
                    <a:pt x="872" y="1098"/>
                  </a:cubicBezTo>
                  <a:cubicBezTo>
                    <a:pt x="858" y="1097"/>
                    <a:pt x="816" y="1110"/>
                    <a:pt x="807" y="1061"/>
                  </a:cubicBezTo>
                  <a:cubicBezTo>
                    <a:pt x="799" y="1012"/>
                    <a:pt x="822" y="974"/>
                    <a:pt x="822" y="974"/>
                  </a:cubicBezTo>
                  <a:cubicBezTo>
                    <a:pt x="822" y="974"/>
                    <a:pt x="830" y="942"/>
                    <a:pt x="849" y="941"/>
                  </a:cubicBezTo>
                  <a:cubicBezTo>
                    <a:pt x="869" y="940"/>
                    <a:pt x="852" y="921"/>
                    <a:pt x="870" y="921"/>
                  </a:cubicBezTo>
                  <a:cubicBezTo>
                    <a:pt x="888" y="921"/>
                    <a:pt x="911" y="928"/>
                    <a:pt x="930" y="930"/>
                  </a:cubicBezTo>
                  <a:cubicBezTo>
                    <a:pt x="949" y="932"/>
                    <a:pt x="939" y="903"/>
                    <a:pt x="951" y="906"/>
                  </a:cubicBezTo>
                  <a:cubicBezTo>
                    <a:pt x="964" y="909"/>
                    <a:pt x="996" y="922"/>
                    <a:pt x="1024" y="914"/>
                  </a:cubicBezTo>
                  <a:cubicBezTo>
                    <a:pt x="1052" y="905"/>
                    <a:pt x="1034" y="951"/>
                    <a:pt x="1034" y="951"/>
                  </a:cubicBezTo>
                  <a:cubicBezTo>
                    <a:pt x="1034" y="951"/>
                    <a:pt x="1029" y="983"/>
                    <a:pt x="1051" y="995"/>
                  </a:cubicBezTo>
                  <a:cubicBezTo>
                    <a:pt x="1074" y="1007"/>
                    <a:pt x="1057" y="973"/>
                    <a:pt x="1059" y="945"/>
                  </a:cubicBezTo>
                  <a:cubicBezTo>
                    <a:pt x="1062" y="918"/>
                    <a:pt x="1066" y="888"/>
                    <a:pt x="1088" y="876"/>
                  </a:cubicBezTo>
                  <a:cubicBezTo>
                    <a:pt x="1110" y="864"/>
                    <a:pt x="1149" y="850"/>
                    <a:pt x="1160" y="811"/>
                  </a:cubicBezTo>
                  <a:cubicBezTo>
                    <a:pt x="1171" y="772"/>
                    <a:pt x="1180" y="775"/>
                    <a:pt x="1184" y="762"/>
                  </a:cubicBezTo>
                  <a:cubicBezTo>
                    <a:pt x="1188" y="750"/>
                    <a:pt x="1198" y="730"/>
                    <a:pt x="1221" y="729"/>
                  </a:cubicBezTo>
                  <a:cubicBezTo>
                    <a:pt x="1244" y="728"/>
                    <a:pt x="1251" y="717"/>
                    <a:pt x="1254" y="698"/>
                  </a:cubicBezTo>
                  <a:cubicBezTo>
                    <a:pt x="1257" y="679"/>
                    <a:pt x="1297" y="668"/>
                    <a:pt x="1302" y="667"/>
                  </a:cubicBezTo>
                  <a:cubicBezTo>
                    <a:pt x="1305" y="666"/>
                    <a:pt x="1308" y="661"/>
                    <a:pt x="1306" y="655"/>
                  </a:cubicBezTo>
                  <a:cubicBezTo>
                    <a:pt x="1306" y="655"/>
                    <a:pt x="1306" y="656"/>
                    <a:pt x="1306" y="656"/>
                  </a:cubicBezTo>
                  <a:cubicBezTo>
                    <a:pt x="1307" y="656"/>
                    <a:pt x="1307" y="656"/>
                    <a:pt x="1307" y="656"/>
                  </a:cubicBezTo>
                  <a:cubicBezTo>
                    <a:pt x="1343" y="640"/>
                    <a:pt x="1329" y="640"/>
                    <a:pt x="1321" y="664"/>
                  </a:cubicBezTo>
                  <a:cubicBezTo>
                    <a:pt x="1313" y="687"/>
                    <a:pt x="1316" y="682"/>
                    <a:pt x="1348" y="672"/>
                  </a:cubicBezTo>
                  <a:cubicBezTo>
                    <a:pt x="1380" y="662"/>
                    <a:pt x="1409" y="645"/>
                    <a:pt x="1404" y="633"/>
                  </a:cubicBezTo>
                  <a:cubicBezTo>
                    <a:pt x="1398" y="621"/>
                    <a:pt x="1397" y="624"/>
                    <a:pt x="1383" y="640"/>
                  </a:cubicBezTo>
                  <a:cubicBezTo>
                    <a:pt x="1369" y="657"/>
                    <a:pt x="1355" y="632"/>
                    <a:pt x="1341" y="630"/>
                  </a:cubicBezTo>
                  <a:cubicBezTo>
                    <a:pt x="1327" y="629"/>
                    <a:pt x="1343" y="608"/>
                    <a:pt x="1343" y="608"/>
                  </a:cubicBezTo>
                  <a:cubicBezTo>
                    <a:pt x="1343" y="608"/>
                    <a:pt x="1303" y="600"/>
                    <a:pt x="1331" y="596"/>
                  </a:cubicBezTo>
                  <a:cubicBezTo>
                    <a:pt x="1358" y="591"/>
                    <a:pt x="1361" y="574"/>
                    <a:pt x="1337" y="573"/>
                  </a:cubicBezTo>
                  <a:cubicBezTo>
                    <a:pt x="1313" y="572"/>
                    <a:pt x="1260" y="618"/>
                    <a:pt x="1260" y="618"/>
                  </a:cubicBezTo>
                  <a:cubicBezTo>
                    <a:pt x="1260" y="618"/>
                    <a:pt x="1304" y="572"/>
                    <a:pt x="1330" y="555"/>
                  </a:cubicBezTo>
                  <a:cubicBezTo>
                    <a:pt x="1355" y="537"/>
                    <a:pt x="1407" y="571"/>
                    <a:pt x="1424" y="549"/>
                  </a:cubicBezTo>
                  <a:cubicBezTo>
                    <a:pt x="1440" y="528"/>
                    <a:pt x="1457" y="538"/>
                    <a:pt x="1457" y="538"/>
                  </a:cubicBezTo>
                  <a:cubicBezTo>
                    <a:pt x="1416" y="610"/>
                    <a:pt x="1416" y="610"/>
                    <a:pt x="1416" y="610"/>
                  </a:cubicBezTo>
                  <a:cubicBezTo>
                    <a:pt x="1416" y="610"/>
                    <a:pt x="1437" y="608"/>
                    <a:pt x="1469" y="610"/>
                  </a:cubicBezTo>
                  <a:cubicBezTo>
                    <a:pt x="1501" y="612"/>
                    <a:pt x="1509" y="574"/>
                    <a:pt x="1495" y="572"/>
                  </a:cubicBezTo>
                  <a:cubicBezTo>
                    <a:pt x="1480" y="570"/>
                    <a:pt x="1445" y="589"/>
                    <a:pt x="1467" y="560"/>
                  </a:cubicBezTo>
                  <a:cubicBezTo>
                    <a:pt x="1489" y="531"/>
                    <a:pt x="1484" y="485"/>
                    <a:pt x="1471" y="483"/>
                  </a:cubicBezTo>
                  <a:cubicBezTo>
                    <a:pt x="1458" y="481"/>
                    <a:pt x="1465" y="461"/>
                    <a:pt x="1465" y="461"/>
                  </a:cubicBezTo>
                  <a:cubicBezTo>
                    <a:pt x="1426" y="459"/>
                    <a:pt x="1410" y="422"/>
                    <a:pt x="1410" y="422"/>
                  </a:cubicBezTo>
                  <a:cubicBezTo>
                    <a:pt x="1418" y="407"/>
                    <a:pt x="1386" y="345"/>
                    <a:pt x="1386" y="345"/>
                  </a:cubicBezTo>
                  <a:cubicBezTo>
                    <a:pt x="1386" y="345"/>
                    <a:pt x="1367" y="332"/>
                    <a:pt x="1367" y="356"/>
                  </a:cubicBezTo>
                  <a:cubicBezTo>
                    <a:pt x="1367" y="379"/>
                    <a:pt x="1332" y="388"/>
                    <a:pt x="1329" y="373"/>
                  </a:cubicBezTo>
                  <a:cubicBezTo>
                    <a:pt x="1327" y="359"/>
                    <a:pt x="1316" y="368"/>
                    <a:pt x="1316" y="368"/>
                  </a:cubicBezTo>
                  <a:cubicBezTo>
                    <a:pt x="1317" y="318"/>
                    <a:pt x="1317" y="318"/>
                    <a:pt x="1317" y="318"/>
                  </a:cubicBezTo>
                  <a:cubicBezTo>
                    <a:pt x="1312" y="317"/>
                    <a:pt x="1296" y="316"/>
                    <a:pt x="1283" y="299"/>
                  </a:cubicBezTo>
                  <a:cubicBezTo>
                    <a:pt x="1270" y="282"/>
                    <a:pt x="1267" y="287"/>
                    <a:pt x="1256" y="288"/>
                  </a:cubicBezTo>
                  <a:cubicBezTo>
                    <a:pt x="1245" y="289"/>
                    <a:pt x="1244" y="281"/>
                    <a:pt x="1222" y="281"/>
                  </a:cubicBezTo>
                  <a:cubicBezTo>
                    <a:pt x="1200" y="280"/>
                    <a:pt x="1212" y="305"/>
                    <a:pt x="1207" y="335"/>
                  </a:cubicBezTo>
                  <a:cubicBezTo>
                    <a:pt x="1203" y="364"/>
                    <a:pt x="1186" y="371"/>
                    <a:pt x="1186" y="371"/>
                  </a:cubicBezTo>
                  <a:cubicBezTo>
                    <a:pt x="1215" y="406"/>
                    <a:pt x="1204" y="439"/>
                    <a:pt x="1204" y="439"/>
                  </a:cubicBezTo>
                  <a:cubicBezTo>
                    <a:pt x="1150" y="461"/>
                    <a:pt x="1159" y="483"/>
                    <a:pt x="1159" y="483"/>
                  </a:cubicBezTo>
                  <a:cubicBezTo>
                    <a:pt x="1170" y="500"/>
                    <a:pt x="1173" y="515"/>
                    <a:pt x="1157" y="531"/>
                  </a:cubicBezTo>
                  <a:cubicBezTo>
                    <a:pt x="1141" y="547"/>
                    <a:pt x="1117" y="499"/>
                    <a:pt x="1117" y="499"/>
                  </a:cubicBezTo>
                  <a:cubicBezTo>
                    <a:pt x="1127" y="454"/>
                    <a:pt x="1127" y="454"/>
                    <a:pt x="1127" y="454"/>
                  </a:cubicBezTo>
                  <a:cubicBezTo>
                    <a:pt x="1127" y="454"/>
                    <a:pt x="1084" y="457"/>
                    <a:pt x="1082" y="448"/>
                  </a:cubicBezTo>
                  <a:cubicBezTo>
                    <a:pt x="1080" y="438"/>
                    <a:pt x="1068" y="438"/>
                    <a:pt x="1051" y="422"/>
                  </a:cubicBezTo>
                  <a:cubicBezTo>
                    <a:pt x="1033" y="405"/>
                    <a:pt x="999" y="411"/>
                    <a:pt x="999" y="411"/>
                  </a:cubicBezTo>
                  <a:cubicBezTo>
                    <a:pt x="1001" y="389"/>
                    <a:pt x="1024" y="365"/>
                    <a:pt x="989" y="372"/>
                  </a:cubicBezTo>
                  <a:cubicBezTo>
                    <a:pt x="953" y="379"/>
                    <a:pt x="976" y="314"/>
                    <a:pt x="991" y="314"/>
                  </a:cubicBezTo>
                  <a:cubicBezTo>
                    <a:pt x="1005" y="314"/>
                    <a:pt x="1018" y="276"/>
                    <a:pt x="1029" y="276"/>
                  </a:cubicBezTo>
                  <a:cubicBezTo>
                    <a:pt x="1040" y="276"/>
                    <a:pt x="1043" y="267"/>
                    <a:pt x="1049" y="254"/>
                  </a:cubicBezTo>
                  <a:cubicBezTo>
                    <a:pt x="1055" y="242"/>
                    <a:pt x="1091" y="242"/>
                    <a:pt x="1100" y="224"/>
                  </a:cubicBezTo>
                  <a:cubicBezTo>
                    <a:pt x="1108" y="206"/>
                    <a:pt x="1089" y="210"/>
                    <a:pt x="1082" y="210"/>
                  </a:cubicBezTo>
                  <a:cubicBezTo>
                    <a:pt x="1076" y="210"/>
                    <a:pt x="1070" y="188"/>
                    <a:pt x="1091" y="199"/>
                  </a:cubicBezTo>
                  <a:cubicBezTo>
                    <a:pt x="1112" y="211"/>
                    <a:pt x="1119" y="184"/>
                    <a:pt x="1145" y="178"/>
                  </a:cubicBezTo>
                  <a:cubicBezTo>
                    <a:pt x="1171" y="172"/>
                    <a:pt x="1188" y="158"/>
                    <a:pt x="1194" y="148"/>
                  </a:cubicBezTo>
                  <a:cubicBezTo>
                    <a:pt x="1199" y="138"/>
                    <a:pt x="1181" y="114"/>
                    <a:pt x="1181" y="114"/>
                  </a:cubicBezTo>
                  <a:cubicBezTo>
                    <a:pt x="1181" y="114"/>
                    <a:pt x="1192" y="114"/>
                    <a:pt x="1197" y="101"/>
                  </a:cubicBezTo>
                  <a:cubicBezTo>
                    <a:pt x="1201" y="87"/>
                    <a:pt x="1180" y="73"/>
                    <a:pt x="1168" y="72"/>
                  </a:cubicBezTo>
                  <a:cubicBezTo>
                    <a:pt x="1155" y="70"/>
                    <a:pt x="1147" y="78"/>
                    <a:pt x="1151" y="96"/>
                  </a:cubicBezTo>
                  <a:cubicBezTo>
                    <a:pt x="1155" y="114"/>
                    <a:pt x="1136" y="99"/>
                    <a:pt x="1132" y="124"/>
                  </a:cubicBezTo>
                  <a:cubicBezTo>
                    <a:pt x="1129" y="149"/>
                    <a:pt x="1089" y="167"/>
                    <a:pt x="1103" y="136"/>
                  </a:cubicBezTo>
                  <a:cubicBezTo>
                    <a:pt x="1118" y="105"/>
                    <a:pt x="1095" y="78"/>
                    <a:pt x="1099" y="92"/>
                  </a:cubicBezTo>
                  <a:cubicBezTo>
                    <a:pt x="1103" y="105"/>
                    <a:pt x="1080" y="114"/>
                    <a:pt x="1080" y="114"/>
                  </a:cubicBezTo>
                  <a:cubicBezTo>
                    <a:pt x="1080" y="114"/>
                    <a:pt x="1094" y="88"/>
                    <a:pt x="1074" y="82"/>
                  </a:cubicBezTo>
                  <a:cubicBezTo>
                    <a:pt x="1054" y="77"/>
                    <a:pt x="1066" y="65"/>
                    <a:pt x="1064" y="51"/>
                  </a:cubicBezTo>
                  <a:cubicBezTo>
                    <a:pt x="1062" y="36"/>
                    <a:pt x="1058" y="5"/>
                    <a:pt x="1053" y="3"/>
                  </a:cubicBezTo>
                  <a:cubicBezTo>
                    <a:pt x="1048" y="0"/>
                    <a:pt x="1034" y="11"/>
                    <a:pt x="1024" y="42"/>
                  </a:cubicBezTo>
                  <a:cubicBezTo>
                    <a:pt x="1014" y="72"/>
                    <a:pt x="1021" y="61"/>
                    <a:pt x="1034" y="75"/>
                  </a:cubicBezTo>
                  <a:cubicBezTo>
                    <a:pt x="1048" y="89"/>
                    <a:pt x="1045" y="102"/>
                    <a:pt x="1026" y="118"/>
                  </a:cubicBezTo>
                  <a:cubicBezTo>
                    <a:pt x="1007" y="134"/>
                    <a:pt x="1015" y="106"/>
                    <a:pt x="1014" y="94"/>
                  </a:cubicBezTo>
                  <a:cubicBezTo>
                    <a:pt x="1013" y="81"/>
                    <a:pt x="996" y="65"/>
                    <a:pt x="980" y="85"/>
                  </a:cubicBezTo>
                  <a:cubicBezTo>
                    <a:pt x="965" y="105"/>
                    <a:pt x="977" y="108"/>
                    <a:pt x="977" y="108"/>
                  </a:cubicBezTo>
                  <a:cubicBezTo>
                    <a:pt x="977" y="108"/>
                    <a:pt x="1000" y="128"/>
                    <a:pt x="950" y="137"/>
                  </a:cubicBezTo>
                  <a:cubicBezTo>
                    <a:pt x="901" y="145"/>
                    <a:pt x="884" y="102"/>
                    <a:pt x="879" y="102"/>
                  </a:cubicBezTo>
                  <a:cubicBezTo>
                    <a:pt x="875" y="102"/>
                    <a:pt x="884" y="119"/>
                    <a:pt x="848" y="129"/>
                  </a:cubicBezTo>
                  <a:cubicBezTo>
                    <a:pt x="811" y="139"/>
                    <a:pt x="759" y="132"/>
                    <a:pt x="759" y="132"/>
                  </a:cubicBezTo>
                  <a:cubicBezTo>
                    <a:pt x="759" y="132"/>
                    <a:pt x="794" y="101"/>
                    <a:pt x="756" y="101"/>
                  </a:cubicBezTo>
                  <a:cubicBezTo>
                    <a:pt x="719" y="101"/>
                    <a:pt x="691" y="70"/>
                    <a:pt x="671" y="72"/>
                  </a:cubicBezTo>
                  <a:cubicBezTo>
                    <a:pt x="650" y="75"/>
                    <a:pt x="630" y="114"/>
                    <a:pt x="626" y="88"/>
                  </a:cubicBezTo>
                  <a:cubicBezTo>
                    <a:pt x="623" y="63"/>
                    <a:pt x="603" y="57"/>
                    <a:pt x="593" y="60"/>
                  </a:cubicBezTo>
                  <a:cubicBezTo>
                    <a:pt x="564" y="68"/>
                    <a:pt x="564" y="57"/>
                    <a:pt x="540" y="76"/>
                  </a:cubicBezTo>
                  <a:cubicBezTo>
                    <a:pt x="515" y="96"/>
                    <a:pt x="485" y="125"/>
                    <a:pt x="468" y="98"/>
                  </a:cubicBezTo>
                  <a:cubicBezTo>
                    <a:pt x="451" y="71"/>
                    <a:pt x="439" y="77"/>
                    <a:pt x="439" y="77"/>
                  </a:cubicBezTo>
                  <a:cubicBezTo>
                    <a:pt x="421" y="68"/>
                    <a:pt x="401" y="59"/>
                    <a:pt x="378" y="62"/>
                  </a:cubicBezTo>
                  <a:cubicBezTo>
                    <a:pt x="355" y="64"/>
                    <a:pt x="356" y="49"/>
                    <a:pt x="332" y="52"/>
                  </a:cubicBezTo>
                  <a:cubicBezTo>
                    <a:pt x="309" y="56"/>
                    <a:pt x="303" y="38"/>
                    <a:pt x="287" y="38"/>
                  </a:cubicBezTo>
                  <a:cubicBezTo>
                    <a:pt x="271" y="38"/>
                    <a:pt x="273" y="17"/>
                    <a:pt x="254" y="19"/>
                  </a:cubicBezTo>
                  <a:cubicBezTo>
                    <a:pt x="235" y="21"/>
                    <a:pt x="206" y="53"/>
                    <a:pt x="179" y="54"/>
                  </a:cubicBezTo>
                  <a:cubicBezTo>
                    <a:pt x="152" y="55"/>
                    <a:pt x="153" y="95"/>
                    <a:pt x="126" y="97"/>
                  </a:cubicBezTo>
                  <a:cubicBezTo>
                    <a:pt x="100" y="98"/>
                    <a:pt x="66" y="119"/>
                    <a:pt x="91" y="119"/>
                  </a:cubicBezTo>
                  <a:cubicBezTo>
                    <a:pt x="116" y="119"/>
                    <a:pt x="120" y="157"/>
                    <a:pt x="137" y="160"/>
                  </a:cubicBezTo>
                  <a:cubicBezTo>
                    <a:pt x="153" y="163"/>
                    <a:pt x="149" y="185"/>
                    <a:pt x="125" y="188"/>
                  </a:cubicBezTo>
                  <a:cubicBezTo>
                    <a:pt x="101" y="191"/>
                    <a:pt x="116" y="167"/>
                    <a:pt x="106" y="171"/>
                  </a:cubicBezTo>
                  <a:cubicBezTo>
                    <a:pt x="96" y="175"/>
                    <a:pt x="53" y="182"/>
                    <a:pt x="51" y="204"/>
                  </a:cubicBezTo>
                  <a:cubicBezTo>
                    <a:pt x="49" y="227"/>
                    <a:pt x="81" y="240"/>
                    <a:pt x="108" y="227"/>
                  </a:cubicBezTo>
                  <a:cubicBezTo>
                    <a:pt x="135" y="214"/>
                    <a:pt x="149" y="255"/>
                    <a:pt x="121" y="254"/>
                  </a:cubicBezTo>
                  <a:cubicBezTo>
                    <a:pt x="94" y="253"/>
                    <a:pt x="90" y="271"/>
                    <a:pt x="75" y="273"/>
                  </a:cubicBezTo>
                  <a:cubicBezTo>
                    <a:pt x="60" y="275"/>
                    <a:pt x="33" y="297"/>
                    <a:pt x="41" y="310"/>
                  </a:cubicBezTo>
                  <a:cubicBezTo>
                    <a:pt x="49" y="324"/>
                    <a:pt x="37" y="322"/>
                    <a:pt x="51" y="344"/>
                  </a:cubicBezTo>
                  <a:cubicBezTo>
                    <a:pt x="60" y="358"/>
                    <a:pt x="70" y="349"/>
                    <a:pt x="76" y="340"/>
                  </a:cubicBezTo>
                  <a:cubicBezTo>
                    <a:pt x="73" y="349"/>
                    <a:pt x="71" y="361"/>
                    <a:pt x="80" y="367"/>
                  </a:cubicBezTo>
                  <a:cubicBezTo>
                    <a:pt x="93" y="376"/>
                    <a:pt x="82" y="374"/>
                    <a:pt x="112" y="373"/>
                  </a:cubicBezTo>
                  <a:cubicBezTo>
                    <a:pt x="141" y="372"/>
                    <a:pt x="129" y="384"/>
                    <a:pt x="104" y="409"/>
                  </a:cubicBezTo>
                  <a:cubicBezTo>
                    <a:pt x="79" y="434"/>
                    <a:pt x="0" y="469"/>
                    <a:pt x="0" y="469"/>
                  </a:cubicBezTo>
                  <a:cubicBezTo>
                    <a:pt x="126" y="435"/>
                    <a:pt x="119" y="411"/>
                    <a:pt x="152" y="396"/>
                  </a:cubicBezTo>
                  <a:cubicBezTo>
                    <a:pt x="185" y="380"/>
                    <a:pt x="177" y="378"/>
                    <a:pt x="179" y="366"/>
                  </a:cubicBezTo>
                  <a:cubicBezTo>
                    <a:pt x="181" y="358"/>
                    <a:pt x="207" y="342"/>
                    <a:pt x="225" y="332"/>
                  </a:cubicBezTo>
                  <a:cubicBezTo>
                    <a:pt x="209" y="345"/>
                    <a:pt x="208" y="364"/>
                    <a:pt x="212" y="370"/>
                  </a:cubicBezTo>
                  <a:cubicBezTo>
                    <a:pt x="216" y="377"/>
                    <a:pt x="250" y="345"/>
                    <a:pt x="268" y="340"/>
                  </a:cubicBezTo>
                  <a:cubicBezTo>
                    <a:pt x="286" y="335"/>
                    <a:pt x="259" y="292"/>
                    <a:pt x="286" y="319"/>
                  </a:cubicBezTo>
                  <a:cubicBezTo>
                    <a:pt x="313" y="347"/>
                    <a:pt x="367" y="339"/>
                    <a:pt x="367" y="339"/>
                  </a:cubicBezTo>
                  <a:cubicBezTo>
                    <a:pt x="441" y="390"/>
                    <a:pt x="444" y="435"/>
                    <a:pt x="472" y="463"/>
                  </a:cubicBezTo>
                  <a:cubicBezTo>
                    <a:pt x="501" y="491"/>
                    <a:pt x="460" y="544"/>
                    <a:pt x="501" y="547"/>
                  </a:cubicBezTo>
                  <a:cubicBezTo>
                    <a:pt x="541" y="550"/>
                    <a:pt x="546" y="583"/>
                    <a:pt x="546" y="583"/>
                  </a:cubicBezTo>
                  <a:cubicBezTo>
                    <a:pt x="546" y="583"/>
                    <a:pt x="562" y="598"/>
                    <a:pt x="533" y="599"/>
                  </a:cubicBezTo>
                  <a:cubicBezTo>
                    <a:pt x="505" y="600"/>
                    <a:pt x="515" y="600"/>
                    <a:pt x="518" y="623"/>
                  </a:cubicBezTo>
                  <a:cubicBezTo>
                    <a:pt x="522" y="646"/>
                    <a:pt x="511" y="677"/>
                    <a:pt x="499" y="698"/>
                  </a:cubicBezTo>
                  <a:cubicBezTo>
                    <a:pt x="486" y="719"/>
                    <a:pt x="480" y="762"/>
                    <a:pt x="490" y="769"/>
                  </a:cubicBezTo>
                  <a:cubicBezTo>
                    <a:pt x="499" y="776"/>
                    <a:pt x="495" y="803"/>
                    <a:pt x="515" y="828"/>
                  </a:cubicBezTo>
                  <a:cubicBezTo>
                    <a:pt x="535" y="854"/>
                    <a:pt x="553" y="853"/>
                    <a:pt x="556" y="869"/>
                  </a:cubicBezTo>
                  <a:cubicBezTo>
                    <a:pt x="557" y="874"/>
                    <a:pt x="559" y="876"/>
                    <a:pt x="562" y="876"/>
                  </a:cubicBezTo>
                  <a:cubicBezTo>
                    <a:pt x="562" y="877"/>
                    <a:pt x="562" y="912"/>
                    <a:pt x="573" y="924"/>
                  </a:cubicBezTo>
                  <a:cubicBezTo>
                    <a:pt x="584" y="935"/>
                    <a:pt x="590" y="950"/>
                    <a:pt x="566" y="953"/>
                  </a:cubicBezTo>
                  <a:cubicBezTo>
                    <a:pt x="566" y="953"/>
                    <a:pt x="583" y="965"/>
                    <a:pt x="597" y="973"/>
                  </a:cubicBezTo>
                  <a:cubicBezTo>
                    <a:pt x="611" y="981"/>
                    <a:pt x="595" y="997"/>
                    <a:pt x="603" y="1004"/>
                  </a:cubicBezTo>
                  <a:cubicBezTo>
                    <a:pt x="610" y="1010"/>
                    <a:pt x="622" y="1034"/>
                    <a:pt x="631" y="1028"/>
                  </a:cubicBezTo>
                  <a:cubicBezTo>
                    <a:pt x="639" y="1023"/>
                    <a:pt x="634" y="1018"/>
                    <a:pt x="624" y="1004"/>
                  </a:cubicBezTo>
                  <a:cubicBezTo>
                    <a:pt x="614" y="990"/>
                    <a:pt x="630" y="988"/>
                    <a:pt x="609" y="952"/>
                  </a:cubicBezTo>
                  <a:cubicBezTo>
                    <a:pt x="589" y="916"/>
                    <a:pt x="586" y="906"/>
                    <a:pt x="592" y="894"/>
                  </a:cubicBezTo>
                  <a:cubicBezTo>
                    <a:pt x="592" y="894"/>
                    <a:pt x="605" y="894"/>
                    <a:pt x="607" y="909"/>
                  </a:cubicBezTo>
                  <a:cubicBezTo>
                    <a:pt x="609" y="925"/>
                    <a:pt x="637" y="965"/>
                    <a:pt x="646" y="974"/>
                  </a:cubicBezTo>
                  <a:cubicBezTo>
                    <a:pt x="655" y="983"/>
                    <a:pt x="636" y="986"/>
                    <a:pt x="648" y="993"/>
                  </a:cubicBezTo>
                  <a:cubicBezTo>
                    <a:pt x="661" y="999"/>
                    <a:pt x="696" y="1043"/>
                    <a:pt x="685" y="1069"/>
                  </a:cubicBezTo>
                  <a:cubicBezTo>
                    <a:pt x="685" y="1069"/>
                    <a:pt x="676" y="1081"/>
                    <a:pt x="694" y="1089"/>
                  </a:cubicBezTo>
                  <a:cubicBezTo>
                    <a:pt x="713" y="1097"/>
                    <a:pt x="784" y="1143"/>
                    <a:pt x="805" y="1139"/>
                  </a:cubicBezTo>
                  <a:cubicBezTo>
                    <a:pt x="826" y="1135"/>
                    <a:pt x="844" y="1135"/>
                    <a:pt x="851" y="1150"/>
                  </a:cubicBezTo>
                  <a:cubicBezTo>
                    <a:pt x="853" y="1156"/>
                    <a:pt x="856" y="1157"/>
                    <a:pt x="858" y="1157"/>
                  </a:cubicBezTo>
                  <a:cubicBezTo>
                    <a:pt x="857" y="1157"/>
                    <a:pt x="857" y="1157"/>
                    <a:pt x="857" y="1157"/>
                  </a:cubicBezTo>
                  <a:cubicBezTo>
                    <a:pt x="857" y="1157"/>
                    <a:pt x="869" y="1174"/>
                    <a:pt x="892" y="1170"/>
                  </a:cubicBezTo>
                  <a:cubicBezTo>
                    <a:pt x="915" y="1167"/>
                    <a:pt x="894" y="1187"/>
                    <a:pt x="923" y="1179"/>
                  </a:cubicBezTo>
                  <a:cubicBezTo>
                    <a:pt x="923" y="1179"/>
                    <a:pt x="932" y="1211"/>
                    <a:pt x="945" y="1213"/>
                  </a:cubicBezTo>
                  <a:cubicBezTo>
                    <a:pt x="945" y="1213"/>
                    <a:pt x="939" y="1230"/>
                    <a:pt x="952" y="1230"/>
                  </a:cubicBezTo>
                  <a:cubicBezTo>
                    <a:pt x="966" y="1230"/>
                    <a:pt x="961" y="1258"/>
                    <a:pt x="983" y="1256"/>
                  </a:cubicBezTo>
                  <a:cubicBezTo>
                    <a:pt x="1005" y="1253"/>
                    <a:pt x="1000" y="1280"/>
                    <a:pt x="1014" y="1270"/>
                  </a:cubicBezTo>
                  <a:cubicBezTo>
                    <a:pt x="1027" y="1259"/>
                    <a:pt x="1052" y="1231"/>
                    <a:pt x="1051" y="1272"/>
                  </a:cubicBezTo>
                  <a:cubicBezTo>
                    <a:pt x="1051" y="1272"/>
                    <a:pt x="1064" y="1297"/>
                    <a:pt x="1042" y="1328"/>
                  </a:cubicBezTo>
                  <a:cubicBezTo>
                    <a:pt x="1020" y="1359"/>
                    <a:pt x="976" y="1398"/>
                    <a:pt x="982" y="1414"/>
                  </a:cubicBezTo>
                  <a:cubicBezTo>
                    <a:pt x="988" y="1430"/>
                    <a:pt x="992" y="1427"/>
                    <a:pt x="975" y="1448"/>
                  </a:cubicBezTo>
                  <a:cubicBezTo>
                    <a:pt x="957" y="1470"/>
                    <a:pt x="981" y="1486"/>
                    <a:pt x="987" y="1499"/>
                  </a:cubicBezTo>
                  <a:cubicBezTo>
                    <a:pt x="992" y="1512"/>
                    <a:pt x="1027" y="1606"/>
                    <a:pt x="1026" y="1620"/>
                  </a:cubicBezTo>
                  <a:cubicBezTo>
                    <a:pt x="1025" y="1634"/>
                    <a:pt x="1101" y="1659"/>
                    <a:pt x="1099" y="1693"/>
                  </a:cubicBezTo>
                  <a:cubicBezTo>
                    <a:pt x="1097" y="1727"/>
                    <a:pt x="1081" y="1814"/>
                    <a:pt x="1053" y="1900"/>
                  </a:cubicBezTo>
                  <a:cubicBezTo>
                    <a:pt x="1024" y="1987"/>
                    <a:pt x="1049" y="1983"/>
                    <a:pt x="1000" y="2057"/>
                  </a:cubicBezTo>
                  <a:cubicBezTo>
                    <a:pt x="1000" y="2057"/>
                    <a:pt x="985" y="2145"/>
                    <a:pt x="975" y="2166"/>
                  </a:cubicBezTo>
                  <a:cubicBezTo>
                    <a:pt x="964" y="2187"/>
                    <a:pt x="952" y="2217"/>
                    <a:pt x="964" y="2214"/>
                  </a:cubicBezTo>
                  <a:cubicBezTo>
                    <a:pt x="976" y="2210"/>
                    <a:pt x="983" y="2157"/>
                    <a:pt x="997" y="2164"/>
                  </a:cubicBezTo>
                  <a:cubicBezTo>
                    <a:pt x="997" y="2164"/>
                    <a:pt x="969" y="2277"/>
                    <a:pt x="954" y="2301"/>
                  </a:cubicBezTo>
                  <a:cubicBezTo>
                    <a:pt x="938" y="2326"/>
                    <a:pt x="916" y="2399"/>
                    <a:pt x="924" y="2432"/>
                  </a:cubicBezTo>
                  <a:cubicBezTo>
                    <a:pt x="933" y="2467"/>
                    <a:pt x="912" y="2506"/>
                    <a:pt x="938" y="2528"/>
                  </a:cubicBezTo>
                  <a:cubicBezTo>
                    <a:pt x="964" y="2550"/>
                    <a:pt x="958" y="2570"/>
                    <a:pt x="1001" y="2574"/>
                  </a:cubicBezTo>
                  <a:cubicBezTo>
                    <a:pt x="1044" y="2578"/>
                    <a:pt x="1051" y="2569"/>
                    <a:pt x="1070" y="2564"/>
                  </a:cubicBezTo>
                  <a:cubicBezTo>
                    <a:pt x="1090" y="2559"/>
                    <a:pt x="1018" y="2561"/>
                    <a:pt x="1015" y="2486"/>
                  </a:cubicBezTo>
                  <a:cubicBezTo>
                    <a:pt x="1012" y="2411"/>
                    <a:pt x="1014" y="2411"/>
                    <a:pt x="1034" y="2407"/>
                  </a:cubicBezTo>
                  <a:cubicBezTo>
                    <a:pt x="1054" y="2404"/>
                    <a:pt x="1038" y="2391"/>
                    <a:pt x="1050" y="2375"/>
                  </a:cubicBezTo>
                  <a:cubicBezTo>
                    <a:pt x="1062" y="2359"/>
                    <a:pt x="1089" y="2351"/>
                    <a:pt x="1092" y="2326"/>
                  </a:cubicBezTo>
                  <a:cubicBezTo>
                    <a:pt x="1094" y="2300"/>
                    <a:pt x="1059" y="2313"/>
                    <a:pt x="1066" y="2279"/>
                  </a:cubicBezTo>
                  <a:cubicBezTo>
                    <a:pt x="1073" y="2245"/>
                    <a:pt x="1107" y="2252"/>
                    <a:pt x="1107" y="2252"/>
                  </a:cubicBezTo>
                  <a:cubicBezTo>
                    <a:pt x="1109" y="2215"/>
                    <a:pt x="1109" y="2215"/>
                    <a:pt x="1109" y="2215"/>
                  </a:cubicBezTo>
                  <a:cubicBezTo>
                    <a:pt x="1109" y="2215"/>
                    <a:pt x="1139" y="2215"/>
                    <a:pt x="1143" y="2196"/>
                  </a:cubicBezTo>
                  <a:cubicBezTo>
                    <a:pt x="1146" y="2177"/>
                    <a:pt x="1123" y="2191"/>
                    <a:pt x="1121" y="2176"/>
                  </a:cubicBezTo>
                  <a:cubicBezTo>
                    <a:pt x="1119" y="2160"/>
                    <a:pt x="1123" y="2139"/>
                    <a:pt x="1143" y="2159"/>
                  </a:cubicBezTo>
                  <a:cubicBezTo>
                    <a:pt x="1164" y="2179"/>
                    <a:pt x="1174" y="2127"/>
                    <a:pt x="1174" y="2127"/>
                  </a:cubicBezTo>
                  <a:cubicBezTo>
                    <a:pt x="1174" y="2127"/>
                    <a:pt x="1175" y="2102"/>
                    <a:pt x="1214" y="2105"/>
                  </a:cubicBezTo>
                  <a:cubicBezTo>
                    <a:pt x="1254" y="2107"/>
                    <a:pt x="1274" y="2077"/>
                    <a:pt x="1280" y="2045"/>
                  </a:cubicBezTo>
                  <a:cubicBezTo>
                    <a:pt x="1286" y="2014"/>
                    <a:pt x="1261" y="2055"/>
                    <a:pt x="1265" y="2019"/>
                  </a:cubicBezTo>
                  <a:cubicBezTo>
                    <a:pt x="1268" y="1983"/>
                    <a:pt x="1280" y="2027"/>
                    <a:pt x="1308" y="2010"/>
                  </a:cubicBezTo>
                  <a:cubicBezTo>
                    <a:pt x="1336" y="1992"/>
                    <a:pt x="1368" y="1956"/>
                    <a:pt x="1372" y="1944"/>
                  </a:cubicBezTo>
                  <a:cubicBezTo>
                    <a:pt x="1375" y="1931"/>
                    <a:pt x="1414" y="1898"/>
                    <a:pt x="1426" y="1876"/>
                  </a:cubicBezTo>
                  <a:cubicBezTo>
                    <a:pt x="1439" y="1854"/>
                    <a:pt x="1425" y="1831"/>
                    <a:pt x="1446" y="1809"/>
                  </a:cubicBezTo>
                  <a:cubicBezTo>
                    <a:pt x="1466" y="1787"/>
                    <a:pt x="1516" y="1769"/>
                    <a:pt x="1533" y="1770"/>
                  </a:cubicBezTo>
                  <a:cubicBezTo>
                    <a:pt x="1550" y="1771"/>
                    <a:pt x="1584" y="1711"/>
                    <a:pt x="1589" y="1687"/>
                  </a:cubicBezTo>
                  <a:cubicBezTo>
                    <a:pt x="1594" y="1662"/>
                    <a:pt x="1604" y="1612"/>
                    <a:pt x="1621" y="1589"/>
                  </a:cubicBezTo>
                  <a:cubicBezTo>
                    <a:pt x="1638" y="1566"/>
                    <a:pt x="1681" y="1543"/>
                    <a:pt x="1681" y="1496"/>
                  </a:cubicBezTo>
                  <a:cubicBezTo>
                    <a:pt x="1681" y="1449"/>
                    <a:pt x="1671" y="1472"/>
                    <a:pt x="1651" y="1463"/>
                  </a:cubicBezTo>
                  <a:close/>
                  <a:moveTo>
                    <a:pt x="925" y="1098"/>
                  </a:moveTo>
                  <a:cubicBezTo>
                    <a:pt x="923" y="1099"/>
                    <a:pt x="922" y="1101"/>
                    <a:pt x="920" y="1102"/>
                  </a:cubicBezTo>
                  <a:cubicBezTo>
                    <a:pt x="922" y="1101"/>
                    <a:pt x="923" y="1099"/>
                    <a:pt x="925" y="1098"/>
                  </a:cubicBezTo>
                  <a:close/>
                  <a:moveTo>
                    <a:pt x="1301" y="647"/>
                  </a:moveTo>
                  <a:cubicBezTo>
                    <a:pt x="1300" y="646"/>
                    <a:pt x="1299" y="646"/>
                    <a:pt x="1297" y="645"/>
                  </a:cubicBezTo>
                  <a:cubicBezTo>
                    <a:pt x="1299" y="646"/>
                    <a:pt x="1300" y="646"/>
                    <a:pt x="1301" y="647"/>
                  </a:cubicBezTo>
                  <a:close/>
                  <a:moveTo>
                    <a:pt x="581" y="870"/>
                  </a:moveTo>
                  <a:cubicBezTo>
                    <a:pt x="584" y="870"/>
                    <a:pt x="586" y="869"/>
                    <a:pt x="588" y="869"/>
                  </a:cubicBezTo>
                  <a:cubicBezTo>
                    <a:pt x="586" y="869"/>
                    <a:pt x="584" y="870"/>
                    <a:pt x="581" y="870"/>
                  </a:cubicBezTo>
                  <a:close/>
                  <a:moveTo>
                    <a:pt x="917" y="1104"/>
                  </a:moveTo>
                  <a:cubicBezTo>
                    <a:pt x="918" y="1104"/>
                    <a:pt x="919" y="1103"/>
                    <a:pt x="920" y="1102"/>
                  </a:cubicBezTo>
                  <a:cubicBezTo>
                    <a:pt x="919" y="1103"/>
                    <a:pt x="918" y="1104"/>
                    <a:pt x="917" y="1104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47"/>
            <p:cNvSpPr/>
            <p:nvPr/>
          </p:nvSpPr>
          <p:spPr>
            <a:xfrm>
              <a:off x="1341438" y="2771776"/>
              <a:ext cx="746125" cy="828675"/>
            </a:xfrm>
            <a:custGeom>
              <a:rect b="b" l="l" r="r" t="t"/>
              <a:pathLst>
                <a:path extrusionOk="0" h="827" w="745">
                  <a:moveTo>
                    <a:pt x="623" y="547"/>
                  </a:moveTo>
                  <a:cubicBezTo>
                    <a:pt x="620" y="543"/>
                    <a:pt x="639" y="537"/>
                    <a:pt x="633" y="508"/>
                  </a:cubicBezTo>
                  <a:cubicBezTo>
                    <a:pt x="626" y="479"/>
                    <a:pt x="639" y="464"/>
                    <a:pt x="638" y="461"/>
                  </a:cubicBezTo>
                  <a:cubicBezTo>
                    <a:pt x="637" y="458"/>
                    <a:pt x="626" y="428"/>
                    <a:pt x="640" y="426"/>
                  </a:cubicBezTo>
                  <a:cubicBezTo>
                    <a:pt x="653" y="424"/>
                    <a:pt x="653" y="418"/>
                    <a:pt x="654" y="404"/>
                  </a:cubicBezTo>
                  <a:cubicBezTo>
                    <a:pt x="654" y="391"/>
                    <a:pt x="671" y="395"/>
                    <a:pt x="671" y="386"/>
                  </a:cubicBezTo>
                  <a:cubicBezTo>
                    <a:pt x="670" y="378"/>
                    <a:pt x="658" y="368"/>
                    <a:pt x="664" y="357"/>
                  </a:cubicBezTo>
                  <a:cubicBezTo>
                    <a:pt x="670" y="346"/>
                    <a:pt x="683" y="337"/>
                    <a:pt x="670" y="327"/>
                  </a:cubicBezTo>
                  <a:cubicBezTo>
                    <a:pt x="657" y="316"/>
                    <a:pt x="665" y="318"/>
                    <a:pt x="646" y="305"/>
                  </a:cubicBezTo>
                  <a:cubicBezTo>
                    <a:pt x="627" y="292"/>
                    <a:pt x="672" y="281"/>
                    <a:pt x="678" y="281"/>
                  </a:cubicBezTo>
                  <a:cubicBezTo>
                    <a:pt x="685" y="281"/>
                    <a:pt x="692" y="287"/>
                    <a:pt x="692" y="270"/>
                  </a:cubicBezTo>
                  <a:cubicBezTo>
                    <a:pt x="693" y="253"/>
                    <a:pt x="679" y="270"/>
                    <a:pt x="674" y="244"/>
                  </a:cubicBezTo>
                  <a:cubicBezTo>
                    <a:pt x="673" y="238"/>
                    <a:pt x="671" y="234"/>
                    <a:pt x="669" y="233"/>
                  </a:cubicBezTo>
                  <a:cubicBezTo>
                    <a:pt x="671" y="227"/>
                    <a:pt x="673" y="221"/>
                    <a:pt x="677" y="217"/>
                  </a:cubicBezTo>
                  <a:cubicBezTo>
                    <a:pt x="687" y="208"/>
                    <a:pt x="680" y="198"/>
                    <a:pt x="667" y="199"/>
                  </a:cubicBezTo>
                  <a:cubicBezTo>
                    <a:pt x="664" y="196"/>
                    <a:pt x="663" y="191"/>
                    <a:pt x="664" y="186"/>
                  </a:cubicBezTo>
                  <a:cubicBezTo>
                    <a:pt x="665" y="185"/>
                    <a:pt x="666" y="184"/>
                    <a:pt x="667" y="184"/>
                  </a:cubicBezTo>
                  <a:cubicBezTo>
                    <a:pt x="673" y="181"/>
                    <a:pt x="677" y="173"/>
                    <a:pt x="680" y="164"/>
                  </a:cubicBezTo>
                  <a:cubicBezTo>
                    <a:pt x="691" y="151"/>
                    <a:pt x="712" y="129"/>
                    <a:pt x="721" y="127"/>
                  </a:cubicBezTo>
                  <a:cubicBezTo>
                    <a:pt x="734" y="122"/>
                    <a:pt x="744" y="110"/>
                    <a:pt x="745" y="98"/>
                  </a:cubicBezTo>
                  <a:cubicBezTo>
                    <a:pt x="744" y="82"/>
                    <a:pt x="724" y="81"/>
                    <a:pt x="708" y="79"/>
                  </a:cubicBezTo>
                  <a:cubicBezTo>
                    <a:pt x="683" y="75"/>
                    <a:pt x="672" y="115"/>
                    <a:pt x="649" y="111"/>
                  </a:cubicBezTo>
                  <a:cubicBezTo>
                    <a:pt x="636" y="104"/>
                    <a:pt x="617" y="61"/>
                    <a:pt x="616" y="44"/>
                  </a:cubicBezTo>
                  <a:cubicBezTo>
                    <a:pt x="614" y="34"/>
                    <a:pt x="614" y="21"/>
                    <a:pt x="601" y="20"/>
                  </a:cubicBezTo>
                  <a:cubicBezTo>
                    <a:pt x="580" y="25"/>
                    <a:pt x="562" y="15"/>
                    <a:pt x="543" y="27"/>
                  </a:cubicBezTo>
                  <a:cubicBezTo>
                    <a:pt x="547" y="9"/>
                    <a:pt x="483" y="5"/>
                    <a:pt x="464" y="1"/>
                  </a:cubicBezTo>
                  <a:cubicBezTo>
                    <a:pt x="448" y="0"/>
                    <a:pt x="435" y="6"/>
                    <a:pt x="420" y="7"/>
                  </a:cubicBezTo>
                  <a:cubicBezTo>
                    <a:pt x="379" y="2"/>
                    <a:pt x="359" y="20"/>
                    <a:pt x="323" y="31"/>
                  </a:cubicBezTo>
                  <a:cubicBezTo>
                    <a:pt x="313" y="36"/>
                    <a:pt x="310" y="54"/>
                    <a:pt x="303" y="62"/>
                  </a:cubicBezTo>
                  <a:cubicBezTo>
                    <a:pt x="293" y="33"/>
                    <a:pt x="270" y="38"/>
                    <a:pt x="271" y="67"/>
                  </a:cubicBezTo>
                  <a:cubicBezTo>
                    <a:pt x="272" y="82"/>
                    <a:pt x="267" y="92"/>
                    <a:pt x="250" y="91"/>
                  </a:cubicBezTo>
                  <a:cubicBezTo>
                    <a:pt x="230" y="90"/>
                    <a:pt x="233" y="80"/>
                    <a:pt x="206" y="81"/>
                  </a:cubicBezTo>
                  <a:cubicBezTo>
                    <a:pt x="185" y="83"/>
                    <a:pt x="130" y="84"/>
                    <a:pt x="137" y="114"/>
                  </a:cubicBezTo>
                  <a:cubicBezTo>
                    <a:pt x="138" y="117"/>
                    <a:pt x="131" y="119"/>
                    <a:pt x="129" y="118"/>
                  </a:cubicBezTo>
                  <a:cubicBezTo>
                    <a:pt x="116" y="109"/>
                    <a:pt x="94" y="124"/>
                    <a:pt x="93" y="139"/>
                  </a:cubicBezTo>
                  <a:cubicBezTo>
                    <a:pt x="94" y="144"/>
                    <a:pt x="93" y="154"/>
                    <a:pt x="87" y="155"/>
                  </a:cubicBezTo>
                  <a:cubicBezTo>
                    <a:pt x="54" y="149"/>
                    <a:pt x="67" y="176"/>
                    <a:pt x="46" y="181"/>
                  </a:cubicBezTo>
                  <a:cubicBezTo>
                    <a:pt x="34" y="187"/>
                    <a:pt x="22" y="183"/>
                    <a:pt x="8" y="188"/>
                  </a:cubicBezTo>
                  <a:cubicBezTo>
                    <a:pt x="2" y="189"/>
                    <a:pt x="0" y="201"/>
                    <a:pt x="7" y="205"/>
                  </a:cubicBezTo>
                  <a:cubicBezTo>
                    <a:pt x="14" y="211"/>
                    <a:pt x="19" y="211"/>
                    <a:pt x="25" y="211"/>
                  </a:cubicBezTo>
                  <a:cubicBezTo>
                    <a:pt x="24" y="213"/>
                    <a:pt x="23" y="215"/>
                    <a:pt x="23" y="217"/>
                  </a:cubicBezTo>
                  <a:cubicBezTo>
                    <a:pt x="19" y="247"/>
                    <a:pt x="88" y="262"/>
                    <a:pt x="63" y="263"/>
                  </a:cubicBezTo>
                  <a:cubicBezTo>
                    <a:pt x="38" y="264"/>
                    <a:pt x="34" y="265"/>
                    <a:pt x="31" y="274"/>
                  </a:cubicBezTo>
                  <a:cubicBezTo>
                    <a:pt x="27" y="284"/>
                    <a:pt x="57" y="294"/>
                    <a:pt x="57" y="294"/>
                  </a:cubicBezTo>
                  <a:cubicBezTo>
                    <a:pt x="53" y="314"/>
                    <a:pt x="90" y="326"/>
                    <a:pt x="90" y="326"/>
                  </a:cubicBezTo>
                  <a:cubicBezTo>
                    <a:pt x="95" y="305"/>
                    <a:pt x="135" y="322"/>
                    <a:pt x="165" y="324"/>
                  </a:cubicBezTo>
                  <a:cubicBezTo>
                    <a:pt x="195" y="326"/>
                    <a:pt x="231" y="433"/>
                    <a:pt x="217" y="458"/>
                  </a:cubicBezTo>
                  <a:cubicBezTo>
                    <a:pt x="203" y="484"/>
                    <a:pt x="203" y="486"/>
                    <a:pt x="212" y="499"/>
                  </a:cubicBezTo>
                  <a:cubicBezTo>
                    <a:pt x="221" y="512"/>
                    <a:pt x="230" y="458"/>
                    <a:pt x="236" y="481"/>
                  </a:cubicBezTo>
                  <a:cubicBezTo>
                    <a:pt x="241" y="505"/>
                    <a:pt x="271" y="534"/>
                    <a:pt x="252" y="531"/>
                  </a:cubicBezTo>
                  <a:cubicBezTo>
                    <a:pt x="233" y="528"/>
                    <a:pt x="204" y="508"/>
                    <a:pt x="211" y="521"/>
                  </a:cubicBezTo>
                  <a:cubicBezTo>
                    <a:pt x="218" y="534"/>
                    <a:pt x="241" y="545"/>
                    <a:pt x="254" y="547"/>
                  </a:cubicBezTo>
                  <a:cubicBezTo>
                    <a:pt x="266" y="549"/>
                    <a:pt x="256" y="587"/>
                    <a:pt x="237" y="590"/>
                  </a:cubicBezTo>
                  <a:cubicBezTo>
                    <a:pt x="218" y="593"/>
                    <a:pt x="217" y="604"/>
                    <a:pt x="211" y="641"/>
                  </a:cubicBezTo>
                  <a:cubicBezTo>
                    <a:pt x="205" y="677"/>
                    <a:pt x="250" y="776"/>
                    <a:pt x="255" y="792"/>
                  </a:cubicBezTo>
                  <a:cubicBezTo>
                    <a:pt x="260" y="808"/>
                    <a:pt x="295" y="788"/>
                    <a:pt x="292" y="802"/>
                  </a:cubicBezTo>
                  <a:cubicBezTo>
                    <a:pt x="288" y="817"/>
                    <a:pt x="315" y="823"/>
                    <a:pt x="315" y="823"/>
                  </a:cubicBezTo>
                  <a:cubicBezTo>
                    <a:pt x="315" y="823"/>
                    <a:pt x="336" y="827"/>
                    <a:pt x="343" y="783"/>
                  </a:cubicBezTo>
                  <a:cubicBezTo>
                    <a:pt x="349" y="740"/>
                    <a:pt x="349" y="750"/>
                    <a:pt x="365" y="739"/>
                  </a:cubicBezTo>
                  <a:cubicBezTo>
                    <a:pt x="380" y="728"/>
                    <a:pt x="358" y="711"/>
                    <a:pt x="379" y="695"/>
                  </a:cubicBezTo>
                  <a:cubicBezTo>
                    <a:pt x="400" y="678"/>
                    <a:pt x="427" y="675"/>
                    <a:pt x="446" y="658"/>
                  </a:cubicBezTo>
                  <a:cubicBezTo>
                    <a:pt x="465" y="641"/>
                    <a:pt x="493" y="622"/>
                    <a:pt x="490" y="606"/>
                  </a:cubicBezTo>
                  <a:cubicBezTo>
                    <a:pt x="487" y="590"/>
                    <a:pt x="529" y="612"/>
                    <a:pt x="557" y="593"/>
                  </a:cubicBezTo>
                  <a:cubicBezTo>
                    <a:pt x="584" y="574"/>
                    <a:pt x="626" y="552"/>
                    <a:pt x="623" y="547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47"/>
            <p:cNvSpPr/>
            <p:nvPr/>
          </p:nvSpPr>
          <p:spPr>
            <a:xfrm>
              <a:off x="5035550" y="5357813"/>
              <a:ext cx="120650" cy="219075"/>
            </a:xfrm>
            <a:custGeom>
              <a:rect b="b" l="l" r="r" t="t"/>
              <a:pathLst>
                <a:path extrusionOk="0" h="219" w="12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0" name="Google Shape;240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48"/>
          <p:cNvGrpSpPr/>
          <p:nvPr/>
        </p:nvGrpSpPr>
        <p:grpSpPr>
          <a:xfrm>
            <a:off x="-2083995" y="-890440"/>
            <a:ext cx="12421862" cy="7846998"/>
            <a:chOff x="-2083995" y="-890440"/>
            <a:chExt cx="12421862" cy="7846998"/>
          </a:xfrm>
        </p:grpSpPr>
        <p:grpSp>
          <p:nvGrpSpPr>
            <p:cNvPr id="243" name="Google Shape;243;p48"/>
            <p:cNvGrpSpPr/>
            <p:nvPr/>
          </p:nvGrpSpPr>
          <p:grpSpPr>
            <a:xfrm rot="2413556">
              <a:off x="-1504324" y="3357535"/>
              <a:ext cx="3121859" cy="2938434"/>
              <a:chOff x="3282875" y="75000"/>
              <a:chExt cx="3121875" cy="2938449"/>
            </a:xfrm>
          </p:grpSpPr>
          <p:sp>
            <p:nvSpPr>
              <p:cNvPr id="244" name="Google Shape;244;p48"/>
              <p:cNvSpPr/>
              <p:nvPr/>
            </p:nvSpPr>
            <p:spPr>
              <a:xfrm>
                <a:off x="4925437" y="449866"/>
                <a:ext cx="1479313" cy="1104445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48"/>
              <p:cNvSpPr/>
              <p:nvPr/>
            </p:nvSpPr>
            <p:spPr>
              <a:xfrm>
                <a:off x="4497090" y="1624833"/>
                <a:ext cx="975460" cy="967397"/>
              </a:xfrm>
              <a:custGeom>
                <a:rect b="b" l="l" r="r" t="t"/>
                <a:pathLst>
                  <a:path extrusionOk="0" h="762" w="768">
                    <a:moveTo>
                      <a:pt x="304" y="728"/>
                    </a:moveTo>
                    <a:cubicBezTo>
                      <a:pt x="252" y="728"/>
                      <a:pt x="198" y="698"/>
                      <a:pt x="139" y="653"/>
                    </a:cubicBezTo>
                    <a:cubicBezTo>
                      <a:pt x="39" y="576"/>
                      <a:pt x="0" y="418"/>
                      <a:pt x="58" y="328"/>
                    </a:cubicBezTo>
                    <a:cubicBezTo>
                      <a:pt x="80" y="295"/>
                      <a:pt x="99" y="270"/>
                      <a:pt x="115" y="248"/>
                    </a:cubicBezTo>
                    <a:cubicBezTo>
                      <a:pt x="145" y="209"/>
                      <a:pt x="168" y="178"/>
                      <a:pt x="189" y="128"/>
                    </a:cubicBezTo>
                    <a:cubicBezTo>
                      <a:pt x="226" y="39"/>
                      <a:pt x="306" y="3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78" y="1"/>
                      <a:pt x="592" y="19"/>
                      <a:pt x="652" y="82"/>
                    </a:cubicBezTo>
                    <a:cubicBezTo>
                      <a:pt x="713" y="145"/>
                      <a:pt x="768" y="289"/>
                      <a:pt x="713" y="393"/>
                    </a:cubicBezTo>
                    <a:cubicBezTo>
                      <a:pt x="682" y="451"/>
                      <a:pt x="628" y="493"/>
                      <a:pt x="571" y="538"/>
                    </a:cubicBezTo>
                    <a:cubicBezTo>
                      <a:pt x="527" y="573"/>
                      <a:pt x="481" y="609"/>
                      <a:pt x="438" y="657"/>
                    </a:cubicBezTo>
                    <a:cubicBezTo>
                      <a:pt x="392" y="707"/>
                      <a:pt x="349" y="728"/>
                      <a:pt x="304" y="728"/>
                    </a:cubicBezTo>
                    <a:close/>
                    <a:moveTo>
                      <a:pt x="369" y="4"/>
                    </a:moveTo>
                    <a:cubicBezTo>
                      <a:pt x="308" y="7"/>
                      <a:pt x="229" y="42"/>
                      <a:pt x="193" y="129"/>
                    </a:cubicBezTo>
                    <a:cubicBezTo>
                      <a:pt x="172" y="181"/>
                      <a:pt x="148" y="211"/>
                      <a:pt x="119" y="250"/>
                    </a:cubicBezTo>
                    <a:cubicBezTo>
                      <a:pt x="102" y="272"/>
                      <a:pt x="83" y="297"/>
                      <a:pt x="62" y="330"/>
                    </a:cubicBezTo>
                    <a:cubicBezTo>
                      <a:pt x="4" y="419"/>
                      <a:pt x="43" y="574"/>
                      <a:pt x="142" y="650"/>
                    </a:cubicBezTo>
                    <a:cubicBezTo>
                      <a:pt x="247" y="731"/>
                      <a:pt x="337" y="762"/>
                      <a:pt x="435" y="654"/>
                    </a:cubicBezTo>
                    <a:cubicBezTo>
                      <a:pt x="478" y="605"/>
                      <a:pt x="524" y="569"/>
                      <a:pt x="569" y="535"/>
                    </a:cubicBezTo>
                    <a:cubicBezTo>
                      <a:pt x="628" y="489"/>
                      <a:pt x="679" y="449"/>
                      <a:pt x="710" y="391"/>
                    </a:cubicBezTo>
                    <a:cubicBezTo>
                      <a:pt x="763" y="290"/>
                      <a:pt x="708" y="146"/>
                      <a:pt x="649" y="84"/>
                    </a:cubicBezTo>
                    <a:cubicBezTo>
                      <a:pt x="591" y="23"/>
                      <a:pt x="375" y="5"/>
                      <a:pt x="369" y="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48"/>
              <p:cNvSpPr/>
              <p:nvPr/>
            </p:nvSpPr>
            <p:spPr>
              <a:xfrm>
                <a:off x="4714754" y="2058147"/>
                <a:ext cx="334558" cy="272081"/>
              </a:xfrm>
              <a:custGeom>
                <a:rect b="b" l="l" r="r" t="t"/>
                <a:pathLst>
                  <a:path extrusionOk="0" h="213" w="263">
                    <a:moveTo>
                      <a:pt x="128" y="211"/>
                    </a:moveTo>
                    <a:cubicBezTo>
                      <a:pt x="125" y="211"/>
                      <a:pt x="122" y="210"/>
                      <a:pt x="119" y="210"/>
                    </a:cubicBezTo>
                    <a:cubicBezTo>
                      <a:pt x="82" y="203"/>
                      <a:pt x="20" y="190"/>
                      <a:pt x="10" y="130"/>
                    </a:cubicBezTo>
                    <a:cubicBezTo>
                      <a:pt x="0" y="68"/>
                      <a:pt x="71" y="30"/>
                      <a:pt x="114" y="13"/>
                    </a:cubicBezTo>
                    <a:cubicBezTo>
                      <a:pt x="114" y="13"/>
                      <a:pt x="114" y="13"/>
                      <a:pt x="114" y="13"/>
                    </a:cubicBezTo>
                    <a:cubicBezTo>
                      <a:pt x="147" y="0"/>
                      <a:pt x="201" y="25"/>
                      <a:pt x="233" y="57"/>
                    </a:cubicBezTo>
                    <a:cubicBezTo>
                      <a:pt x="254" y="79"/>
                      <a:pt x="263" y="101"/>
                      <a:pt x="256" y="118"/>
                    </a:cubicBezTo>
                    <a:cubicBezTo>
                      <a:pt x="238" y="162"/>
                      <a:pt x="169" y="211"/>
                      <a:pt x="128" y="211"/>
                    </a:cubicBezTo>
                    <a:close/>
                    <a:moveTo>
                      <a:pt x="134" y="14"/>
                    </a:moveTo>
                    <a:cubicBezTo>
                      <a:pt x="127" y="14"/>
                      <a:pt x="121" y="15"/>
                      <a:pt x="116" y="17"/>
                    </a:cubicBezTo>
                    <a:cubicBezTo>
                      <a:pt x="116" y="17"/>
                      <a:pt x="116" y="17"/>
                      <a:pt x="116" y="17"/>
                    </a:cubicBezTo>
                    <a:cubicBezTo>
                      <a:pt x="74" y="34"/>
                      <a:pt x="4" y="71"/>
                      <a:pt x="14" y="130"/>
                    </a:cubicBezTo>
                    <a:cubicBezTo>
                      <a:pt x="23" y="187"/>
                      <a:pt x="84" y="199"/>
                      <a:pt x="120" y="206"/>
                    </a:cubicBezTo>
                    <a:cubicBezTo>
                      <a:pt x="159" y="213"/>
                      <a:pt x="234" y="163"/>
                      <a:pt x="252" y="117"/>
                    </a:cubicBezTo>
                    <a:cubicBezTo>
                      <a:pt x="259" y="101"/>
                      <a:pt x="250" y="80"/>
                      <a:pt x="230" y="60"/>
                    </a:cubicBezTo>
                    <a:cubicBezTo>
                      <a:pt x="205" y="35"/>
                      <a:pt x="165" y="14"/>
                      <a:pt x="134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48"/>
              <p:cNvSpPr/>
              <p:nvPr/>
            </p:nvSpPr>
            <p:spPr>
              <a:xfrm>
                <a:off x="3282875" y="75000"/>
                <a:ext cx="1598223" cy="1547834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48"/>
              <p:cNvSpPr/>
              <p:nvPr/>
            </p:nvSpPr>
            <p:spPr>
              <a:xfrm>
                <a:off x="3847191" y="905349"/>
                <a:ext cx="395021" cy="437344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48"/>
              <p:cNvSpPr/>
              <p:nvPr/>
            </p:nvSpPr>
            <p:spPr>
              <a:xfrm>
                <a:off x="3506586" y="268479"/>
                <a:ext cx="1076230" cy="1233430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48"/>
              <p:cNvSpPr/>
              <p:nvPr/>
            </p:nvSpPr>
            <p:spPr>
              <a:xfrm>
                <a:off x="4626076" y="1751805"/>
                <a:ext cx="679195" cy="679193"/>
              </a:xfrm>
              <a:custGeom>
                <a:rect b="b" l="l" r="r" t="t"/>
                <a:pathLst>
                  <a:path extrusionOk="0" h="534" w="535">
                    <a:moveTo>
                      <a:pt x="183" y="533"/>
                    </a:moveTo>
                    <a:cubicBezTo>
                      <a:pt x="179" y="533"/>
                      <a:pt x="175" y="532"/>
                      <a:pt x="171" y="532"/>
                    </a:cubicBezTo>
                    <a:cubicBezTo>
                      <a:pt x="116" y="525"/>
                      <a:pt x="0" y="417"/>
                      <a:pt x="7" y="351"/>
                    </a:cubicBezTo>
                    <a:cubicBezTo>
                      <a:pt x="17" y="262"/>
                      <a:pt x="64" y="213"/>
                      <a:pt x="95" y="181"/>
                    </a:cubicBezTo>
                    <a:cubicBezTo>
                      <a:pt x="136" y="138"/>
                      <a:pt x="160" y="109"/>
                      <a:pt x="207" y="41"/>
                    </a:cubicBezTo>
                    <a:cubicBezTo>
                      <a:pt x="221" y="20"/>
                      <a:pt x="246" y="8"/>
                      <a:pt x="281" y="5"/>
                    </a:cubicBezTo>
                    <a:cubicBezTo>
                      <a:pt x="344" y="0"/>
                      <a:pt x="432" y="29"/>
                      <a:pt x="468" y="67"/>
                    </a:cubicBezTo>
                    <a:cubicBezTo>
                      <a:pt x="516" y="117"/>
                      <a:pt x="535" y="230"/>
                      <a:pt x="502" y="271"/>
                    </a:cubicBezTo>
                    <a:cubicBezTo>
                      <a:pt x="486" y="291"/>
                      <a:pt x="456" y="324"/>
                      <a:pt x="424" y="360"/>
                    </a:cubicBezTo>
                    <a:cubicBezTo>
                      <a:pt x="394" y="392"/>
                      <a:pt x="363" y="426"/>
                      <a:pt x="344" y="450"/>
                    </a:cubicBezTo>
                    <a:cubicBezTo>
                      <a:pt x="305" y="497"/>
                      <a:pt x="234" y="533"/>
                      <a:pt x="183" y="533"/>
                    </a:cubicBezTo>
                    <a:close/>
                    <a:moveTo>
                      <a:pt x="297" y="9"/>
                    </a:moveTo>
                    <a:cubicBezTo>
                      <a:pt x="292" y="9"/>
                      <a:pt x="286" y="9"/>
                      <a:pt x="281" y="9"/>
                    </a:cubicBezTo>
                    <a:cubicBezTo>
                      <a:pt x="248" y="12"/>
                      <a:pt x="224" y="24"/>
                      <a:pt x="210" y="43"/>
                    </a:cubicBezTo>
                    <a:cubicBezTo>
                      <a:pt x="163" y="112"/>
                      <a:pt x="139" y="141"/>
                      <a:pt x="98" y="183"/>
                    </a:cubicBezTo>
                    <a:cubicBezTo>
                      <a:pt x="67" y="216"/>
                      <a:pt x="21" y="264"/>
                      <a:pt x="12" y="351"/>
                    </a:cubicBezTo>
                    <a:cubicBezTo>
                      <a:pt x="5" y="415"/>
                      <a:pt x="119" y="521"/>
                      <a:pt x="171" y="528"/>
                    </a:cubicBezTo>
                    <a:cubicBezTo>
                      <a:pt x="222" y="534"/>
                      <a:pt x="299" y="497"/>
                      <a:pt x="341" y="447"/>
                    </a:cubicBezTo>
                    <a:cubicBezTo>
                      <a:pt x="360" y="424"/>
                      <a:pt x="391" y="390"/>
                      <a:pt x="421" y="357"/>
                    </a:cubicBezTo>
                    <a:cubicBezTo>
                      <a:pt x="453" y="322"/>
                      <a:pt x="483" y="288"/>
                      <a:pt x="499" y="268"/>
                    </a:cubicBezTo>
                    <a:cubicBezTo>
                      <a:pt x="529" y="232"/>
                      <a:pt x="516" y="123"/>
                      <a:pt x="465" y="70"/>
                    </a:cubicBezTo>
                    <a:cubicBezTo>
                      <a:pt x="436" y="39"/>
                      <a:pt x="363" y="9"/>
                      <a:pt x="297" y="9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48"/>
              <p:cNvSpPr/>
              <p:nvPr/>
            </p:nvSpPr>
            <p:spPr>
              <a:xfrm>
                <a:off x="4220977" y="1387015"/>
                <a:ext cx="1356373" cy="1626434"/>
              </a:xfrm>
              <a:custGeom>
                <a:rect b="b" l="l" r="r" t="t"/>
                <a:pathLst>
                  <a:path extrusionOk="0" h="1278" w="1068">
                    <a:moveTo>
                      <a:pt x="352" y="1268"/>
                    </a:moveTo>
                    <a:cubicBezTo>
                      <a:pt x="320" y="1268"/>
                      <a:pt x="292" y="1258"/>
                      <a:pt x="270" y="1247"/>
                    </a:cubicBezTo>
                    <a:cubicBezTo>
                      <a:pt x="208" y="1215"/>
                      <a:pt x="165" y="1155"/>
                      <a:pt x="162" y="1117"/>
                    </a:cubicBezTo>
                    <a:cubicBezTo>
                      <a:pt x="157" y="1070"/>
                      <a:pt x="116" y="967"/>
                      <a:pt x="77" y="868"/>
                    </a:cubicBezTo>
                    <a:cubicBezTo>
                      <a:pt x="60" y="823"/>
                      <a:pt x="43" y="781"/>
                      <a:pt x="30" y="745"/>
                    </a:cubicBezTo>
                    <a:cubicBezTo>
                      <a:pt x="0" y="662"/>
                      <a:pt x="46" y="568"/>
                      <a:pt x="162" y="475"/>
                    </a:cubicBezTo>
                    <a:cubicBezTo>
                      <a:pt x="220" y="429"/>
                      <a:pt x="310" y="297"/>
                      <a:pt x="321" y="195"/>
                    </a:cubicBezTo>
                    <a:cubicBezTo>
                      <a:pt x="330" y="100"/>
                      <a:pt x="442" y="58"/>
                      <a:pt x="510" y="33"/>
                    </a:cubicBezTo>
                    <a:cubicBezTo>
                      <a:pt x="515" y="31"/>
                      <a:pt x="521" y="29"/>
                      <a:pt x="526" y="27"/>
                    </a:cubicBezTo>
                    <a:cubicBezTo>
                      <a:pt x="594" y="0"/>
                      <a:pt x="888" y="104"/>
                      <a:pt x="957" y="179"/>
                    </a:cubicBezTo>
                    <a:cubicBezTo>
                      <a:pt x="1026" y="256"/>
                      <a:pt x="1040" y="366"/>
                      <a:pt x="1054" y="473"/>
                    </a:cubicBezTo>
                    <a:cubicBezTo>
                      <a:pt x="1068" y="582"/>
                      <a:pt x="964" y="810"/>
                      <a:pt x="863" y="894"/>
                    </a:cubicBezTo>
                    <a:cubicBezTo>
                      <a:pt x="835" y="917"/>
                      <a:pt x="800" y="948"/>
                      <a:pt x="760" y="984"/>
                    </a:cubicBezTo>
                    <a:cubicBezTo>
                      <a:pt x="657" y="1076"/>
                      <a:pt x="529" y="1190"/>
                      <a:pt x="434" y="1245"/>
                    </a:cubicBezTo>
                    <a:cubicBezTo>
                      <a:pt x="405" y="1262"/>
                      <a:pt x="377" y="1268"/>
                      <a:pt x="352" y="1268"/>
                    </a:cubicBezTo>
                    <a:close/>
                    <a:moveTo>
                      <a:pt x="555" y="27"/>
                    </a:moveTo>
                    <a:cubicBezTo>
                      <a:pt x="543" y="27"/>
                      <a:pt x="534" y="28"/>
                      <a:pt x="527" y="31"/>
                    </a:cubicBezTo>
                    <a:cubicBezTo>
                      <a:pt x="522" y="33"/>
                      <a:pt x="517" y="35"/>
                      <a:pt x="511" y="37"/>
                    </a:cubicBezTo>
                    <a:cubicBezTo>
                      <a:pt x="445" y="62"/>
                      <a:pt x="334" y="103"/>
                      <a:pt x="325" y="195"/>
                    </a:cubicBezTo>
                    <a:cubicBezTo>
                      <a:pt x="314" y="299"/>
                      <a:pt x="223" y="432"/>
                      <a:pt x="165" y="479"/>
                    </a:cubicBezTo>
                    <a:cubicBezTo>
                      <a:pt x="50" y="570"/>
                      <a:pt x="5" y="662"/>
                      <a:pt x="34" y="744"/>
                    </a:cubicBezTo>
                    <a:cubicBezTo>
                      <a:pt x="47" y="779"/>
                      <a:pt x="64" y="821"/>
                      <a:pt x="81" y="866"/>
                    </a:cubicBezTo>
                    <a:cubicBezTo>
                      <a:pt x="120" y="966"/>
                      <a:pt x="161" y="1069"/>
                      <a:pt x="166" y="1116"/>
                    </a:cubicBezTo>
                    <a:cubicBezTo>
                      <a:pt x="169" y="1153"/>
                      <a:pt x="211" y="1212"/>
                      <a:pt x="272" y="1243"/>
                    </a:cubicBezTo>
                    <a:cubicBezTo>
                      <a:pt x="310" y="1263"/>
                      <a:pt x="368" y="1278"/>
                      <a:pt x="432" y="1241"/>
                    </a:cubicBezTo>
                    <a:cubicBezTo>
                      <a:pt x="527" y="1187"/>
                      <a:pt x="654" y="1073"/>
                      <a:pt x="757" y="981"/>
                    </a:cubicBezTo>
                    <a:cubicBezTo>
                      <a:pt x="798" y="945"/>
                      <a:pt x="832" y="914"/>
                      <a:pt x="860" y="891"/>
                    </a:cubicBezTo>
                    <a:cubicBezTo>
                      <a:pt x="961" y="808"/>
                      <a:pt x="1064" y="581"/>
                      <a:pt x="1050" y="474"/>
                    </a:cubicBezTo>
                    <a:cubicBezTo>
                      <a:pt x="1036" y="367"/>
                      <a:pt x="1022" y="257"/>
                      <a:pt x="954" y="182"/>
                    </a:cubicBezTo>
                    <a:cubicBezTo>
                      <a:pt x="916" y="141"/>
                      <a:pt x="818" y="96"/>
                      <a:pt x="739" y="69"/>
                    </a:cubicBezTo>
                    <a:cubicBezTo>
                      <a:pt x="662" y="42"/>
                      <a:pt x="595" y="27"/>
                      <a:pt x="555" y="2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2" name="Google Shape;252;p48"/>
            <p:cNvGrpSpPr/>
            <p:nvPr/>
          </p:nvGrpSpPr>
          <p:grpSpPr>
            <a:xfrm>
              <a:off x="7215992" y="-890440"/>
              <a:ext cx="3121875" cy="2938449"/>
              <a:chOff x="3282875" y="75000"/>
              <a:chExt cx="3121875" cy="2938449"/>
            </a:xfrm>
          </p:grpSpPr>
          <p:sp>
            <p:nvSpPr>
              <p:cNvPr id="253" name="Google Shape;253;p48"/>
              <p:cNvSpPr/>
              <p:nvPr/>
            </p:nvSpPr>
            <p:spPr>
              <a:xfrm>
                <a:off x="4925437" y="449866"/>
                <a:ext cx="1479313" cy="1104445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4;p48"/>
              <p:cNvSpPr/>
              <p:nvPr/>
            </p:nvSpPr>
            <p:spPr>
              <a:xfrm>
                <a:off x="5199533" y="603037"/>
                <a:ext cx="1011738" cy="783995"/>
              </a:xfrm>
              <a:custGeom>
                <a:rect b="b" l="l" r="r" t="t"/>
                <a:pathLst>
                  <a:path extrusionOk="0" h="618" w="796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p48"/>
              <p:cNvSpPr/>
              <p:nvPr/>
            </p:nvSpPr>
            <p:spPr>
              <a:xfrm>
                <a:off x="5592538" y="899303"/>
                <a:ext cx="453469" cy="366805"/>
              </a:xfrm>
              <a:custGeom>
                <a:rect b="b" l="l" r="r" t="t"/>
                <a:pathLst>
                  <a:path extrusionOk="0" h="288" w="357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48"/>
              <p:cNvSpPr/>
              <p:nvPr/>
            </p:nvSpPr>
            <p:spPr>
              <a:xfrm>
                <a:off x="4497090" y="1624833"/>
                <a:ext cx="975460" cy="967397"/>
              </a:xfrm>
              <a:custGeom>
                <a:rect b="b" l="l" r="r" t="t"/>
                <a:pathLst>
                  <a:path extrusionOk="0" h="762" w="768">
                    <a:moveTo>
                      <a:pt x="304" y="728"/>
                    </a:moveTo>
                    <a:cubicBezTo>
                      <a:pt x="252" y="728"/>
                      <a:pt x="198" y="698"/>
                      <a:pt x="139" y="653"/>
                    </a:cubicBezTo>
                    <a:cubicBezTo>
                      <a:pt x="39" y="576"/>
                      <a:pt x="0" y="418"/>
                      <a:pt x="58" y="328"/>
                    </a:cubicBezTo>
                    <a:cubicBezTo>
                      <a:pt x="80" y="295"/>
                      <a:pt x="99" y="270"/>
                      <a:pt x="115" y="248"/>
                    </a:cubicBezTo>
                    <a:cubicBezTo>
                      <a:pt x="145" y="209"/>
                      <a:pt x="168" y="178"/>
                      <a:pt x="189" y="128"/>
                    </a:cubicBezTo>
                    <a:cubicBezTo>
                      <a:pt x="226" y="39"/>
                      <a:pt x="306" y="3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78" y="1"/>
                      <a:pt x="592" y="19"/>
                      <a:pt x="652" y="82"/>
                    </a:cubicBezTo>
                    <a:cubicBezTo>
                      <a:pt x="713" y="145"/>
                      <a:pt x="768" y="289"/>
                      <a:pt x="713" y="393"/>
                    </a:cubicBezTo>
                    <a:cubicBezTo>
                      <a:pt x="682" y="451"/>
                      <a:pt x="628" y="493"/>
                      <a:pt x="571" y="538"/>
                    </a:cubicBezTo>
                    <a:cubicBezTo>
                      <a:pt x="527" y="573"/>
                      <a:pt x="481" y="609"/>
                      <a:pt x="438" y="657"/>
                    </a:cubicBezTo>
                    <a:cubicBezTo>
                      <a:pt x="392" y="707"/>
                      <a:pt x="349" y="728"/>
                      <a:pt x="304" y="728"/>
                    </a:cubicBezTo>
                    <a:close/>
                    <a:moveTo>
                      <a:pt x="369" y="4"/>
                    </a:moveTo>
                    <a:cubicBezTo>
                      <a:pt x="308" y="7"/>
                      <a:pt x="229" y="42"/>
                      <a:pt x="193" y="129"/>
                    </a:cubicBezTo>
                    <a:cubicBezTo>
                      <a:pt x="172" y="181"/>
                      <a:pt x="148" y="211"/>
                      <a:pt x="119" y="250"/>
                    </a:cubicBezTo>
                    <a:cubicBezTo>
                      <a:pt x="102" y="272"/>
                      <a:pt x="83" y="297"/>
                      <a:pt x="62" y="330"/>
                    </a:cubicBezTo>
                    <a:cubicBezTo>
                      <a:pt x="4" y="419"/>
                      <a:pt x="43" y="574"/>
                      <a:pt x="142" y="650"/>
                    </a:cubicBezTo>
                    <a:cubicBezTo>
                      <a:pt x="247" y="731"/>
                      <a:pt x="337" y="762"/>
                      <a:pt x="435" y="654"/>
                    </a:cubicBezTo>
                    <a:cubicBezTo>
                      <a:pt x="478" y="605"/>
                      <a:pt x="524" y="569"/>
                      <a:pt x="569" y="535"/>
                    </a:cubicBezTo>
                    <a:cubicBezTo>
                      <a:pt x="628" y="489"/>
                      <a:pt x="679" y="449"/>
                      <a:pt x="710" y="391"/>
                    </a:cubicBezTo>
                    <a:cubicBezTo>
                      <a:pt x="763" y="290"/>
                      <a:pt x="708" y="146"/>
                      <a:pt x="649" y="84"/>
                    </a:cubicBezTo>
                    <a:cubicBezTo>
                      <a:pt x="591" y="23"/>
                      <a:pt x="375" y="5"/>
                      <a:pt x="369" y="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48"/>
              <p:cNvSpPr/>
              <p:nvPr/>
            </p:nvSpPr>
            <p:spPr>
              <a:xfrm>
                <a:off x="4714754" y="2058147"/>
                <a:ext cx="334558" cy="272081"/>
              </a:xfrm>
              <a:custGeom>
                <a:rect b="b" l="l" r="r" t="t"/>
                <a:pathLst>
                  <a:path extrusionOk="0" h="213" w="263">
                    <a:moveTo>
                      <a:pt x="128" y="211"/>
                    </a:moveTo>
                    <a:cubicBezTo>
                      <a:pt x="125" y="211"/>
                      <a:pt x="122" y="210"/>
                      <a:pt x="119" y="210"/>
                    </a:cubicBezTo>
                    <a:cubicBezTo>
                      <a:pt x="82" y="203"/>
                      <a:pt x="20" y="190"/>
                      <a:pt x="10" y="130"/>
                    </a:cubicBezTo>
                    <a:cubicBezTo>
                      <a:pt x="0" y="68"/>
                      <a:pt x="71" y="30"/>
                      <a:pt x="114" y="13"/>
                    </a:cubicBezTo>
                    <a:cubicBezTo>
                      <a:pt x="114" y="13"/>
                      <a:pt x="114" y="13"/>
                      <a:pt x="114" y="13"/>
                    </a:cubicBezTo>
                    <a:cubicBezTo>
                      <a:pt x="147" y="0"/>
                      <a:pt x="201" y="25"/>
                      <a:pt x="233" y="57"/>
                    </a:cubicBezTo>
                    <a:cubicBezTo>
                      <a:pt x="254" y="79"/>
                      <a:pt x="263" y="101"/>
                      <a:pt x="256" y="118"/>
                    </a:cubicBezTo>
                    <a:cubicBezTo>
                      <a:pt x="238" y="162"/>
                      <a:pt x="169" y="211"/>
                      <a:pt x="128" y="211"/>
                    </a:cubicBezTo>
                    <a:close/>
                    <a:moveTo>
                      <a:pt x="134" y="14"/>
                    </a:moveTo>
                    <a:cubicBezTo>
                      <a:pt x="127" y="14"/>
                      <a:pt x="121" y="15"/>
                      <a:pt x="116" y="17"/>
                    </a:cubicBezTo>
                    <a:cubicBezTo>
                      <a:pt x="116" y="17"/>
                      <a:pt x="116" y="17"/>
                      <a:pt x="116" y="17"/>
                    </a:cubicBezTo>
                    <a:cubicBezTo>
                      <a:pt x="74" y="34"/>
                      <a:pt x="4" y="71"/>
                      <a:pt x="14" y="130"/>
                    </a:cubicBezTo>
                    <a:cubicBezTo>
                      <a:pt x="23" y="187"/>
                      <a:pt x="84" y="199"/>
                      <a:pt x="120" y="206"/>
                    </a:cubicBezTo>
                    <a:cubicBezTo>
                      <a:pt x="159" y="213"/>
                      <a:pt x="234" y="163"/>
                      <a:pt x="252" y="117"/>
                    </a:cubicBezTo>
                    <a:cubicBezTo>
                      <a:pt x="259" y="101"/>
                      <a:pt x="250" y="80"/>
                      <a:pt x="230" y="60"/>
                    </a:cubicBezTo>
                    <a:cubicBezTo>
                      <a:pt x="205" y="35"/>
                      <a:pt x="165" y="14"/>
                      <a:pt x="134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48"/>
              <p:cNvSpPr/>
              <p:nvPr/>
            </p:nvSpPr>
            <p:spPr>
              <a:xfrm>
                <a:off x="3282875" y="75000"/>
                <a:ext cx="1598223" cy="1547834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59;p48"/>
              <p:cNvSpPr/>
              <p:nvPr/>
            </p:nvSpPr>
            <p:spPr>
              <a:xfrm>
                <a:off x="3847191" y="905349"/>
                <a:ext cx="395021" cy="437344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60;p48"/>
              <p:cNvSpPr/>
              <p:nvPr/>
            </p:nvSpPr>
            <p:spPr>
              <a:xfrm>
                <a:off x="3506586" y="268479"/>
                <a:ext cx="1076230" cy="1233430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1;p48"/>
              <p:cNvSpPr/>
              <p:nvPr/>
            </p:nvSpPr>
            <p:spPr>
              <a:xfrm>
                <a:off x="4220977" y="1387015"/>
                <a:ext cx="1356373" cy="1626434"/>
              </a:xfrm>
              <a:custGeom>
                <a:rect b="b" l="l" r="r" t="t"/>
                <a:pathLst>
                  <a:path extrusionOk="0" h="1278" w="1068">
                    <a:moveTo>
                      <a:pt x="352" y="1268"/>
                    </a:moveTo>
                    <a:cubicBezTo>
                      <a:pt x="320" y="1268"/>
                      <a:pt x="292" y="1258"/>
                      <a:pt x="270" y="1247"/>
                    </a:cubicBezTo>
                    <a:cubicBezTo>
                      <a:pt x="208" y="1215"/>
                      <a:pt x="165" y="1155"/>
                      <a:pt x="162" y="1117"/>
                    </a:cubicBezTo>
                    <a:cubicBezTo>
                      <a:pt x="157" y="1070"/>
                      <a:pt x="116" y="967"/>
                      <a:pt x="77" y="868"/>
                    </a:cubicBezTo>
                    <a:cubicBezTo>
                      <a:pt x="60" y="823"/>
                      <a:pt x="43" y="781"/>
                      <a:pt x="30" y="745"/>
                    </a:cubicBezTo>
                    <a:cubicBezTo>
                      <a:pt x="0" y="662"/>
                      <a:pt x="46" y="568"/>
                      <a:pt x="162" y="475"/>
                    </a:cubicBezTo>
                    <a:cubicBezTo>
                      <a:pt x="220" y="429"/>
                      <a:pt x="310" y="297"/>
                      <a:pt x="321" y="195"/>
                    </a:cubicBezTo>
                    <a:cubicBezTo>
                      <a:pt x="330" y="100"/>
                      <a:pt x="442" y="58"/>
                      <a:pt x="510" y="33"/>
                    </a:cubicBezTo>
                    <a:cubicBezTo>
                      <a:pt x="515" y="31"/>
                      <a:pt x="521" y="29"/>
                      <a:pt x="526" y="27"/>
                    </a:cubicBezTo>
                    <a:cubicBezTo>
                      <a:pt x="594" y="0"/>
                      <a:pt x="888" y="104"/>
                      <a:pt x="957" y="179"/>
                    </a:cubicBezTo>
                    <a:cubicBezTo>
                      <a:pt x="1026" y="256"/>
                      <a:pt x="1040" y="366"/>
                      <a:pt x="1054" y="473"/>
                    </a:cubicBezTo>
                    <a:cubicBezTo>
                      <a:pt x="1068" y="582"/>
                      <a:pt x="964" y="810"/>
                      <a:pt x="863" y="894"/>
                    </a:cubicBezTo>
                    <a:cubicBezTo>
                      <a:pt x="835" y="917"/>
                      <a:pt x="800" y="948"/>
                      <a:pt x="760" y="984"/>
                    </a:cubicBezTo>
                    <a:cubicBezTo>
                      <a:pt x="657" y="1076"/>
                      <a:pt x="529" y="1190"/>
                      <a:pt x="434" y="1245"/>
                    </a:cubicBezTo>
                    <a:cubicBezTo>
                      <a:pt x="405" y="1262"/>
                      <a:pt x="377" y="1268"/>
                      <a:pt x="352" y="1268"/>
                    </a:cubicBezTo>
                    <a:close/>
                    <a:moveTo>
                      <a:pt x="555" y="27"/>
                    </a:moveTo>
                    <a:cubicBezTo>
                      <a:pt x="543" y="27"/>
                      <a:pt x="534" y="28"/>
                      <a:pt x="527" y="31"/>
                    </a:cubicBezTo>
                    <a:cubicBezTo>
                      <a:pt x="522" y="33"/>
                      <a:pt x="517" y="35"/>
                      <a:pt x="511" y="37"/>
                    </a:cubicBezTo>
                    <a:cubicBezTo>
                      <a:pt x="445" y="62"/>
                      <a:pt x="334" y="103"/>
                      <a:pt x="325" y="195"/>
                    </a:cubicBezTo>
                    <a:cubicBezTo>
                      <a:pt x="314" y="299"/>
                      <a:pt x="223" y="432"/>
                      <a:pt x="165" y="479"/>
                    </a:cubicBezTo>
                    <a:cubicBezTo>
                      <a:pt x="50" y="570"/>
                      <a:pt x="5" y="662"/>
                      <a:pt x="34" y="744"/>
                    </a:cubicBezTo>
                    <a:cubicBezTo>
                      <a:pt x="47" y="779"/>
                      <a:pt x="64" y="821"/>
                      <a:pt x="81" y="866"/>
                    </a:cubicBezTo>
                    <a:cubicBezTo>
                      <a:pt x="120" y="966"/>
                      <a:pt x="161" y="1069"/>
                      <a:pt x="166" y="1116"/>
                    </a:cubicBezTo>
                    <a:cubicBezTo>
                      <a:pt x="169" y="1153"/>
                      <a:pt x="211" y="1212"/>
                      <a:pt x="272" y="1243"/>
                    </a:cubicBezTo>
                    <a:cubicBezTo>
                      <a:pt x="310" y="1263"/>
                      <a:pt x="368" y="1278"/>
                      <a:pt x="432" y="1241"/>
                    </a:cubicBezTo>
                    <a:cubicBezTo>
                      <a:pt x="527" y="1187"/>
                      <a:pt x="654" y="1073"/>
                      <a:pt x="757" y="981"/>
                    </a:cubicBezTo>
                    <a:cubicBezTo>
                      <a:pt x="798" y="945"/>
                      <a:pt x="832" y="914"/>
                      <a:pt x="860" y="891"/>
                    </a:cubicBezTo>
                    <a:cubicBezTo>
                      <a:pt x="961" y="808"/>
                      <a:pt x="1064" y="581"/>
                      <a:pt x="1050" y="474"/>
                    </a:cubicBezTo>
                    <a:cubicBezTo>
                      <a:pt x="1036" y="367"/>
                      <a:pt x="1022" y="257"/>
                      <a:pt x="954" y="182"/>
                    </a:cubicBezTo>
                    <a:cubicBezTo>
                      <a:pt x="916" y="141"/>
                      <a:pt x="818" y="96"/>
                      <a:pt x="739" y="69"/>
                    </a:cubicBezTo>
                    <a:cubicBezTo>
                      <a:pt x="662" y="42"/>
                      <a:pt x="595" y="27"/>
                      <a:pt x="555" y="2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p48"/>
              <p:cNvSpPr/>
              <p:nvPr/>
            </p:nvSpPr>
            <p:spPr>
              <a:xfrm>
                <a:off x="4626076" y="1751805"/>
                <a:ext cx="679195" cy="679193"/>
              </a:xfrm>
              <a:custGeom>
                <a:rect b="b" l="l" r="r" t="t"/>
                <a:pathLst>
                  <a:path extrusionOk="0" h="534" w="535">
                    <a:moveTo>
                      <a:pt x="183" y="533"/>
                    </a:moveTo>
                    <a:cubicBezTo>
                      <a:pt x="179" y="533"/>
                      <a:pt x="175" y="532"/>
                      <a:pt x="171" y="532"/>
                    </a:cubicBezTo>
                    <a:cubicBezTo>
                      <a:pt x="116" y="525"/>
                      <a:pt x="0" y="417"/>
                      <a:pt x="7" y="351"/>
                    </a:cubicBezTo>
                    <a:cubicBezTo>
                      <a:pt x="17" y="262"/>
                      <a:pt x="64" y="213"/>
                      <a:pt x="95" y="181"/>
                    </a:cubicBezTo>
                    <a:cubicBezTo>
                      <a:pt x="136" y="138"/>
                      <a:pt x="160" y="109"/>
                      <a:pt x="207" y="41"/>
                    </a:cubicBezTo>
                    <a:cubicBezTo>
                      <a:pt x="221" y="20"/>
                      <a:pt x="246" y="8"/>
                      <a:pt x="281" y="5"/>
                    </a:cubicBezTo>
                    <a:cubicBezTo>
                      <a:pt x="344" y="0"/>
                      <a:pt x="432" y="29"/>
                      <a:pt x="468" y="67"/>
                    </a:cubicBezTo>
                    <a:cubicBezTo>
                      <a:pt x="516" y="117"/>
                      <a:pt x="535" y="230"/>
                      <a:pt x="502" y="271"/>
                    </a:cubicBezTo>
                    <a:cubicBezTo>
                      <a:pt x="486" y="291"/>
                      <a:pt x="456" y="324"/>
                      <a:pt x="424" y="360"/>
                    </a:cubicBezTo>
                    <a:cubicBezTo>
                      <a:pt x="394" y="392"/>
                      <a:pt x="363" y="426"/>
                      <a:pt x="344" y="450"/>
                    </a:cubicBezTo>
                    <a:cubicBezTo>
                      <a:pt x="305" y="497"/>
                      <a:pt x="234" y="533"/>
                      <a:pt x="183" y="533"/>
                    </a:cubicBezTo>
                    <a:close/>
                    <a:moveTo>
                      <a:pt x="297" y="9"/>
                    </a:moveTo>
                    <a:cubicBezTo>
                      <a:pt x="292" y="9"/>
                      <a:pt x="286" y="9"/>
                      <a:pt x="281" y="9"/>
                    </a:cubicBezTo>
                    <a:cubicBezTo>
                      <a:pt x="248" y="12"/>
                      <a:pt x="224" y="24"/>
                      <a:pt x="210" y="43"/>
                    </a:cubicBezTo>
                    <a:cubicBezTo>
                      <a:pt x="163" y="112"/>
                      <a:pt x="139" y="141"/>
                      <a:pt x="98" y="183"/>
                    </a:cubicBezTo>
                    <a:cubicBezTo>
                      <a:pt x="67" y="216"/>
                      <a:pt x="21" y="264"/>
                      <a:pt x="12" y="351"/>
                    </a:cubicBezTo>
                    <a:cubicBezTo>
                      <a:pt x="5" y="415"/>
                      <a:pt x="119" y="521"/>
                      <a:pt x="171" y="528"/>
                    </a:cubicBezTo>
                    <a:cubicBezTo>
                      <a:pt x="222" y="534"/>
                      <a:pt x="299" y="497"/>
                      <a:pt x="341" y="447"/>
                    </a:cubicBezTo>
                    <a:cubicBezTo>
                      <a:pt x="360" y="424"/>
                      <a:pt x="391" y="390"/>
                      <a:pt x="421" y="357"/>
                    </a:cubicBezTo>
                    <a:cubicBezTo>
                      <a:pt x="453" y="322"/>
                      <a:pt x="483" y="288"/>
                      <a:pt x="499" y="268"/>
                    </a:cubicBezTo>
                    <a:cubicBezTo>
                      <a:pt x="529" y="232"/>
                      <a:pt x="516" y="123"/>
                      <a:pt x="465" y="70"/>
                    </a:cubicBezTo>
                    <a:cubicBezTo>
                      <a:pt x="436" y="39"/>
                      <a:pt x="363" y="9"/>
                      <a:pt x="297" y="9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63" name="Google Shape;263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4" name="Google Shape;264;p48"/>
          <p:cNvSpPr txBox="1"/>
          <p:nvPr>
            <p:ph idx="1" type="subTitle"/>
          </p:nvPr>
        </p:nvSpPr>
        <p:spPr>
          <a:xfrm>
            <a:off x="4923249" y="2424875"/>
            <a:ext cx="2505600" cy="14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5" name="Google Shape;265;p48"/>
          <p:cNvSpPr txBox="1"/>
          <p:nvPr>
            <p:ph idx="2" type="subTitle"/>
          </p:nvPr>
        </p:nvSpPr>
        <p:spPr>
          <a:xfrm>
            <a:off x="1715375" y="2424875"/>
            <a:ext cx="2505600" cy="14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6" name="Google Shape;266;p48"/>
          <p:cNvSpPr txBox="1"/>
          <p:nvPr>
            <p:ph idx="3" type="subTitle"/>
          </p:nvPr>
        </p:nvSpPr>
        <p:spPr>
          <a:xfrm>
            <a:off x="1715375" y="2035904"/>
            <a:ext cx="25056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267" name="Google Shape;267;p48"/>
          <p:cNvSpPr txBox="1"/>
          <p:nvPr>
            <p:ph idx="4" type="subTitle"/>
          </p:nvPr>
        </p:nvSpPr>
        <p:spPr>
          <a:xfrm>
            <a:off x="4923250" y="2035904"/>
            <a:ext cx="25056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grpSp>
        <p:nvGrpSpPr>
          <p:cNvPr id="268" name="Google Shape;268;p48"/>
          <p:cNvGrpSpPr/>
          <p:nvPr/>
        </p:nvGrpSpPr>
        <p:grpSpPr>
          <a:xfrm>
            <a:off x="310118" y="-328432"/>
            <a:ext cx="8833877" cy="5868817"/>
            <a:chOff x="310118" y="-269357"/>
            <a:chExt cx="8833877" cy="5868817"/>
          </a:xfrm>
        </p:grpSpPr>
        <p:pic>
          <p:nvPicPr>
            <p:cNvPr id="269" name="Google Shape;269;p4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1964704">
              <a:off x="447537" y="4578018"/>
              <a:ext cx="1023670" cy="8088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598621" y="871525"/>
              <a:ext cx="545374" cy="651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4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639789" y="-269357"/>
              <a:ext cx="676516" cy="8088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2" name="Google Shape;272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5" name="Google Shape;275;p49"/>
          <p:cNvSpPr txBox="1"/>
          <p:nvPr>
            <p:ph idx="1" type="subTitle"/>
          </p:nvPr>
        </p:nvSpPr>
        <p:spPr>
          <a:xfrm>
            <a:off x="813154" y="2434599"/>
            <a:ext cx="2353500" cy="15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6" name="Google Shape;276;p49"/>
          <p:cNvSpPr txBox="1"/>
          <p:nvPr>
            <p:ph idx="2" type="subTitle"/>
          </p:nvPr>
        </p:nvSpPr>
        <p:spPr>
          <a:xfrm>
            <a:off x="3395247" y="2434599"/>
            <a:ext cx="2353500" cy="15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7" name="Google Shape;277;p49"/>
          <p:cNvSpPr txBox="1"/>
          <p:nvPr>
            <p:ph idx="3" type="subTitle"/>
          </p:nvPr>
        </p:nvSpPr>
        <p:spPr>
          <a:xfrm>
            <a:off x="5977346" y="2434599"/>
            <a:ext cx="2353500" cy="15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8" name="Google Shape;278;p49"/>
          <p:cNvSpPr txBox="1"/>
          <p:nvPr>
            <p:ph idx="4" type="subTitle"/>
          </p:nvPr>
        </p:nvSpPr>
        <p:spPr>
          <a:xfrm>
            <a:off x="813154" y="2055425"/>
            <a:ext cx="23535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279" name="Google Shape;279;p49"/>
          <p:cNvSpPr txBox="1"/>
          <p:nvPr>
            <p:ph idx="5" type="subTitle"/>
          </p:nvPr>
        </p:nvSpPr>
        <p:spPr>
          <a:xfrm>
            <a:off x="3395247" y="2055425"/>
            <a:ext cx="23535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280" name="Google Shape;280;p49"/>
          <p:cNvSpPr txBox="1"/>
          <p:nvPr>
            <p:ph idx="6" type="subTitle"/>
          </p:nvPr>
        </p:nvSpPr>
        <p:spPr>
          <a:xfrm>
            <a:off x="5977346" y="2055425"/>
            <a:ext cx="23535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grpSp>
        <p:nvGrpSpPr>
          <p:cNvPr id="281" name="Google Shape;281;p49"/>
          <p:cNvGrpSpPr/>
          <p:nvPr/>
        </p:nvGrpSpPr>
        <p:grpSpPr>
          <a:xfrm>
            <a:off x="-1857519" y="-872614"/>
            <a:ext cx="12024623" cy="7642526"/>
            <a:chOff x="-1857519" y="-872614"/>
            <a:chExt cx="12024623" cy="7642526"/>
          </a:xfrm>
        </p:grpSpPr>
        <p:grpSp>
          <p:nvGrpSpPr>
            <p:cNvPr id="282" name="Google Shape;282;p49"/>
            <p:cNvGrpSpPr/>
            <p:nvPr/>
          </p:nvGrpSpPr>
          <p:grpSpPr>
            <a:xfrm>
              <a:off x="6452694" y="2612509"/>
              <a:ext cx="3714410" cy="4136628"/>
              <a:chOff x="6452694" y="2612509"/>
              <a:chExt cx="3714410" cy="4136628"/>
            </a:xfrm>
          </p:grpSpPr>
          <p:sp>
            <p:nvSpPr>
              <p:cNvPr id="283" name="Google Shape;283;p49"/>
              <p:cNvSpPr/>
              <p:nvPr/>
            </p:nvSpPr>
            <p:spPr>
              <a:xfrm rot="-3153882">
                <a:off x="8323793" y="2921831"/>
                <a:ext cx="1427693" cy="1313327"/>
              </a:xfrm>
              <a:custGeom>
                <a:rect b="b" l="l" r="r" t="t"/>
                <a:pathLst>
                  <a:path extrusionOk="0" h="1091" w="1189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49"/>
              <p:cNvSpPr/>
              <p:nvPr/>
            </p:nvSpPr>
            <p:spPr>
              <a:xfrm rot="-3153878">
                <a:off x="8543966" y="3095589"/>
                <a:ext cx="893976" cy="846324"/>
              </a:xfrm>
              <a:custGeom>
                <a:rect b="b" l="l" r="r" t="t"/>
                <a:pathLst>
                  <a:path extrusionOk="0" h="705" w="744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49"/>
              <p:cNvSpPr/>
              <p:nvPr/>
            </p:nvSpPr>
            <p:spPr>
              <a:xfrm rot="-3153878">
                <a:off x="8819601" y="3475568"/>
                <a:ext cx="320230" cy="316418"/>
              </a:xfrm>
              <a:custGeom>
                <a:rect b="b" l="l" r="r" t="t"/>
                <a:pathLst>
                  <a:path extrusionOk="0" h="264" w="265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49"/>
              <p:cNvSpPr/>
              <p:nvPr/>
            </p:nvSpPr>
            <p:spPr>
              <a:xfrm rot="-3153878">
                <a:off x="6968935" y="3574233"/>
                <a:ext cx="2681928" cy="2624752"/>
              </a:xfrm>
              <a:custGeom>
                <a:rect b="b" l="l" r="r" t="t"/>
                <a:pathLst>
                  <a:path extrusionOk="0" h="2183" w="2232">
                    <a:moveTo>
                      <a:pt x="1757" y="2149"/>
                    </a:moveTo>
                    <a:cubicBezTo>
                      <a:pt x="1722" y="2149"/>
                      <a:pt x="1689" y="2143"/>
                      <a:pt x="1661" y="2130"/>
                    </a:cubicBezTo>
                    <a:cubicBezTo>
                      <a:pt x="1543" y="2071"/>
                      <a:pt x="1444" y="2029"/>
                      <a:pt x="1350" y="1996"/>
                    </a:cubicBezTo>
                    <a:cubicBezTo>
                      <a:pt x="1328" y="1989"/>
                      <a:pt x="1228" y="1969"/>
                      <a:pt x="1102" y="1943"/>
                    </a:cubicBezTo>
                    <a:cubicBezTo>
                      <a:pt x="1020" y="1927"/>
                      <a:pt x="928" y="1909"/>
                      <a:pt x="838" y="1890"/>
                    </a:cubicBezTo>
                    <a:cubicBezTo>
                      <a:pt x="653" y="1851"/>
                      <a:pt x="503" y="1742"/>
                      <a:pt x="422" y="1683"/>
                    </a:cubicBezTo>
                    <a:cubicBezTo>
                      <a:pt x="399" y="1666"/>
                      <a:pt x="381" y="1653"/>
                      <a:pt x="369" y="1646"/>
                    </a:cubicBezTo>
                    <a:cubicBezTo>
                      <a:pt x="304" y="1609"/>
                      <a:pt x="179" y="1198"/>
                      <a:pt x="100" y="837"/>
                    </a:cubicBezTo>
                    <a:cubicBezTo>
                      <a:pt x="23" y="484"/>
                      <a:pt x="0" y="239"/>
                      <a:pt x="40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104" y="95"/>
                      <a:pt x="282" y="35"/>
                      <a:pt x="420" y="16"/>
                    </a:cubicBezTo>
                    <a:cubicBezTo>
                      <a:pt x="542" y="0"/>
                      <a:pt x="640" y="13"/>
                      <a:pt x="689" y="52"/>
                    </a:cubicBezTo>
                    <a:cubicBezTo>
                      <a:pt x="821" y="158"/>
                      <a:pt x="920" y="360"/>
                      <a:pt x="938" y="399"/>
                    </a:cubicBezTo>
                    <a:cubicBezTo>
                      <a:pt x="981" y="491"/>
                      <a:pt x="1054" y="604"/>
                      <a:pt x="1154" y="734"/>
                    </a:cubicBezTo>
                    <a:cubicBezTo>
                      <a:pt x="1186" y="776"/>
                      <a:pt x="1241" y="806"/>
                      <a:pt x="1297" y="811"/>
                    </a:cubicBezTo>
                    <a:cubicBezTo>
                      <a:pt x="1336" y="815"/>
                      <a:pt x="1369" y="806"/>
                      <a:pt x="1391" y="786"/>
                    </a:cubicBezTo>
                    <a:cubicBezTo>
                      <a:pt x="1397" y="780"/>
                      <a:pt x="1397" y="780"/>
                      <a:pt x="1397" y="780"/>
                    </a:cubicBezTo>
                    <a:cubicBezTo>
                      <a:pt x="1451" y="733"/>
                      <a:pt x="1516" y="673"/>
                      <a:pt x="1585" y="675"/>
                    </a:cubicBezTo>
                    <a:cubicBezTo>
                      <a:pt x="1708" y="679"/>
                      <a:pt x="1781" y="778"/>
                      <a:pt x="1797" y="813"/>
                    </a:cubicBezTo>
                    <a:cubicBezTo>
                      <a:pt x="1814" y="850"/>
                      <a:pt x="1797" y="1031"/>
                      <a:pt x="1718" y="1078"/>
                    </a:cubicBezTo>
                    <a:cubicBezTo>
                      <a:pt x="1680" y="1100"/>
                      <a:pt x="1623" y="1104"/>
                      <a:pt x="1572" y="1108"/>
                    </a:cubicBezTo>
                    <a:cubicBezTo>
                      <a:pt x="1517" y="1112"/>
                      <a:pt x="1464" y="1116"/>
                      <a:pt x="1450" y="1143"/>
                    </a:cubicBezTo>
                    <a:cubicBezTo>
                      <a:pt x="1419" y="1200"/>
                      <a:pt x="1394" y="1329"/>
                      <a:pt x="1471" y="1384"/>
                    </a:cubicBezTo>
                    <a:cubicBezTo>
                      <a:pt x="1483" y="1392"/>
                      <a:pt x="1495" y="1401"/>
                      <a:pt x="1508" y="1411"/>
                    </a:cubicBezTo>
                    <a:cubicBezTo>
                      <a:pt x="1591" y="1471"/>
                      <a:pt x="1704" y="1553"/>
                      <a:pt x="1788" y="1583"/>
                    </a:cubicBezTo>
                    <a:cubicBezTo>
                      <a:pt x="1829" y="1598"/>
                      <a:pt x="1886" y="1604"/>
                      <a:pt x="1946" y="1611"/>
                    </a:cubicBezTo>
                    <a:cubicBezTo>
                      <a:pt x="2060" y="1625"/>
                      <a:pt x="2178" y="1638"/>
                      <a:pt x="2199" y="1710"/>
                    </a:cubicBezTo>
                    <a:cubicBezTo>
                      <a:pt x="2232" y="1818"/>
                      <a:pt x="2207" y="1965"/>
                      <a:pt x="2096" y="2036"/>
                    </a:cubicBezTo>
                    <a:cubicBezTo>
                      <a:pt x="2015" y="2087"/>
                      <a:pt x="1872" y="2149"/>
                      <a:pt x="1757" y="2149"/>
                    </a:cubicBezTo>
                    <a:close/>
                    <a:moveTo>
                      <a:pt x="518" y="13"/>
                    </a:moveTo>
                    <a:cubicBezTo>
                      <a:pt x="488" y="13"/>
                      <a:pt x="455" y="16"/>
                      <a:pt x="421" y="20"/>
                    </a:cubicBezTo>
                    <a:cubicBezTo>
                      <a:pt x="253" y="43"/>
                      <a:pt x="98" y="111"/>
                      <a:pt x="44" y="186"/>
                    </a:cubicBezTo>
                    <a:cubicBezTo>
                      <a:pt x="4" y="241"/>
                      <a:pt x="27" y="484"/>
                      <a:pt x="104" y="836"/>
                    </a:cubicBezTo>
                    <a:cubicBezTo>
                      <a:pt x="183" y="1196"/>
                      <a:pt x="307" y="1606"/>
                      <a:pt x="371" y="1643"/>
                    </a:cubicBezTo>
                    <a:cubicBezTo>
                      <a:pt x="383" y="1650"/>
                      <a:pt x="401" y="1663"/>
                      <a:pt x="424" y="1679"/>
                    </a:cubicBezTo>
                    <a:cubicBezTo>
                      <a:pt x="505" y="1738"/>
                      <a:pt x="655" y="1847"/>
                      <a:pt x="839" y="1886"/>
                    </a:cubicBezTo>
                    <a:cubicBezTo>
                      <a:pt x="929" y="1905"/>
                      <a:pt x="1021" y="1923"/>
                      <a:pt x="1102" y="1939"/>
                    </a:cubicBezTo>
                    <a:cubicBezTo>
                      <a:pt x="1229" y="1965"/>
                      <a:pt x="1329" y="1985"/>
                      <a:pt x="1351" y="1992"/>
                    </a:cubicBezTo>
                    <a:cubicBezTo>
                      <a:pt x="1446" y="2025"/>
                      <a:pt x="1545" y="2068"/>
                      <a:pt x="1663" y="2126"/>
                    </a:cubicBezTo>
                    <a:cubicBezTo>
                      <a:pt x="1780" y="2183"/>
                      <a:pt x="1989" y="2099"/>
                      <a:pt x="2094" y="2032"/>
                    </a:cubicBezTo>
                    <a:cubicBezTo>
                      <a:pt x="2203" y="1962"/>
                      <a:pt x="2227" y="1818"/>
                      <a:pt x="2195" y="1711"/>
                    </a:cubicBezTo>
                    <a:cubicBezTo>
                      <a:pt x="2174" y="1642"/>
                      <a:pt x="2058" y="1628"/>
                      <a:pt x="1946" y="1616"/>
                    </a:cubicBezTo>
                    <a:cubicBezTo>
                      <a:pt x="1885" y="1609"/>
                      <a:pt x="1828" y="1602"/>
                      <a:pt x="1787" y="1587"/>
                    </a:cubicBezTo>
                    <a:cubicBezTo>
                      <a:pt x="1702" y="1556"/>
                      <a:pt x="1588" y="1474"/>
                      <a:pt x="1506" y="1414"/>
                    </a:cubicBezTo>
                    <a:cubicBezTo>
                      <a:pt x="1493" y="1405"/>
                      <a:pt x="1480" y="1396"/>
                      <a:pt x="1469" y="1388"/>
                    </a:cubicBezTo>
                    <a:cubicBezTo>
                      <a:pt x="1385" y="1328"/>
                      <a:pt x="1418" y="1193"/>
                      <a:pt x="1446" y="1141"/>
                    </a:cubicBezTo>
                    <a:cubicBezTo>
                      <a:pt x="1462" y="1112"/>
                      <a:pt x="1513" y="1108"/>
                      <a:pt x="1572" y="1104"/>
                    </a:cubicBezTo>
                    <a:cubicBezTo>
                      <a:pt x="1622" y="1100"/>
                      <a:pt x="1679" y="1096"/>
                      <a:pt x="1716" y="1074"/>
                    </a:cubicBezTo>
                    <a:cubicBezTo>
                      <a:pt x="1794" y="1028"/>
                      <a:pt x="1810" y="851"/>
                      <a:pt x="1793" y="815"/>
                    </a:cubicBezTo>
                    <a:cubicBezTo>
                      <a:pt x="1777" y="781"/>
                      <a:pt x="1706" y="683"/>
                      <a:pt x="1584" y="679"/>
                    </a:cubicBezTo>
                    <a:cubicBezTo>
                      <a:pt x="1583" y="679"/>
                      <a:pt x="1582" y="679"/>
                      <a:pt x="1581" y="679"/>
                    </a:cubicBezTo>
                    <a:cubicBezTo>
                      <a:pt x="1516" y="679"/>
                      <a:pt x="1452" y="737"/>
                      <a:pt x="1400" y="784"/>
                    </a:cubicBezTo>
                    <a:cubicBezTo>
                      <a:pt x="1394" y="789"/>
                      <a:pt x="1394" y="789"/>
                      <a:pt x="1394" y="789"/>
                    </a:cubicBezTo>
                    <a:cubicBezTo>
                      <a:pt x="1371" y="810"/>
                      <a:pt x="1337" y="819"/>
                      <a:pt x="1296" y="815"/>
                    </a:cubicBezTo>
                    <a:cubicBezTo>
                      <a:pt x="1239" y="810"/>
                      <a:pt x="1183" y="780"/>
                      <a:pt x="1150" y="737"/>
                    </a:cubicBezTo>
                    <a:cubicBezTo>
                      <a:pt x="1050" y="606"/>
                      <a:pt x="978" y="493"/>
                      <a:pt x="934" y="401"/>
                    </a:cubicBezTo>
                    <a:cubicBezTo>
                      <a:pt x="916" y="362"/>
                      <a:pt x="817" y="161"/>
                      <a:pt x="686" y="55"/>
                    </a:cubicBezTo>
                    <a:cubicBezTo>
                      <a:pt x="652" y="27"/>
                      <a:pt x="593" y="13"/>
                      <a:pt x="518" y="13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49"/>
              <p:cNvSpPr/>
              <p:nvPr/>
            </p:nvSpPr>
            <p:spPr>
              <a:xfrm rot="-3153880">
                <a:off x="8321314" y="4203185"/>
                <a:ext cx="276390" cy="251610"/>
              </a:xfrm>
              <a:custGeom>
                <a:rect b="b" l="l" r="r" t="t"/>
                <a:pathLst>
                  <a:path extrusionOk="0" h="208" w="230">
                    <a:moveTo>
                      <a:pt x="112" y="208"/>
                    </a:moveTo>
                    <a:cubicBezTo>
                      <a:pt x="107" y="208"/>
                      <a:pt x="102" y="208"/>
                      <a:pt x="97" y="207"/>
                    </a:cubicBezTo>
                    <a:cubicBezTo>
                      <a:pt x="67" y="204"/>
                      <a:pt x="37" y="184"/>
                      <a:pt x="18" y="157"/>
                    </a:cubicBezTo>
                    <a:cubicBezTo>
                      <a:pt x="5" y="137"/>
                      <a:pt x="0" y="115"/>
                      <a:pt x="5" y="97"/>
                    </a:cubicBezTo>
                    <a:cubicBezTo>
                      <a:pt x="17" y="54"/>
                      <a:pt x="51" y="28"/>
                      <a:pt x="121" y="7"/>
                    </a:cubicBezTo>
                    <a:cubicBezTo>
                      <a:pt x="144" y="0"/>
                      <a:pt x="167" y="4"/>
                      <a:pt x="185" y="18"/>
                    </a:cubicBezTo>
                    <a:cubicBezTo>
                      <a:pt x="216" y="41"/>
                      <a:pt x="230" y="86"/>
                      <a:pt x="230" y="120"/>
                    </a:cubicBezTo>
                    <a:cubicBezTo>
                      <a:pt x="230" y="141"/>
                      <a:pt x="221" y="160"/>
                      <a:pt x="204" y="176"/>
                    </a:cubicBezTo>
                    <a:cubicBezTo>
                      <a:pt x="181" y="196"/>
                      <a:pt x="146" y="208"/>
                      <a:pt x="112" y="208"/>
                    </a:cubicBezTo>
                    <a:close/>
                    <a:moveTo>
                      <a:pt x="143" y="8"/>
                    </a:moveTo>
                    <a:cubicBezTo>
                      <a:pt x="137" y="8"/>
                      <a:pt x="129" y="9"/>
                      <a:pt x="122" y="11"/>
                    </a:cubicBezTo>
                    <a:cubicBezTo>
                      <a:pt x="54" y="31"/>
                      <a:pt x="20" y="57"/>
                      <a:pt x="9" y="98"/>
                    </a:cubicBezTo>
                    <a:cubicBezTo>
                      <a:pt x="4" y="115"/>
                      <a:pt x="9" y="135"/>
                      <a:pt x="22" y="154"/>
                    </a:cubicBezTo>
                    <a:cubicBezTo>
                      <a:pt x="40" y="181"/>
                      <a:pt x="69" y="200"/>
                      <a:pt x="98" y="203"/>
                    </a:cubicBezTo>
                    <a:cubicBezTo>
                      <a:pt x="134" y="208"/>
                      <a:pt x="175" y="195"/>
                      <a:pt x="201" y="173"/>
                    </a:cubicBezTo>
                    <a:cubicBezTo>
                      <a:pt x="217" y="158"/>
                      <a:pt x="226" y="140"/>
                      <a:pt x="226" y="120"/>
                    </a:cubicBezTo>
                    <a:cubicBezTo>
                      <a:pt x="226" y="87"/>
                      <a:pt x="213" y="44"/>
                      <a:pt x="183" y="21"/>
                    </a:cubicBezTo>
                    <a:cubicBezTo>
                      <a:pt x="171" y="12"/>
                      <a:pt x="158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49"/>
              <p:cNvSpPr/>
              <p:nvPr/>
            </p:nvSpPr>
            <p:spPr>
              <a:xfrm rot="-3153881">
                <a:off x="9059897" y="4564360"/>
                <a:ext cx="756735" cy="590902"/>
              </a:xfrm>
              <a:custGeom>
                <a:rect b="b" l="l" r="r" t="t"/>
                <a:pathLst>
                  <a:path extrusionOk="0" h="491" w="631">
                    <a:moveTo>
                      <a:pt x="395" y="458"/>
                    </a:moveTo>
                    <a:cubicBezTo>
                      <a:pt x="376" y="458"/>
                      <a:pt x="357" y="453"/>
                      <a:pt x="339" y="443"/>
                    </a:cubicBezTo>
                    <a:cubicBezTo>
                      <a:pt x="256" y="396"/>
                      <a:pt x="73" y="283"/>
                      <a:pt x="35" y="233"/>
                    </a:cubicBezTo>
                    <a:cubicBezTo>
                      <a:pt x="9" y="198"/>
                      <a:pt x="0" y="103"/>
                      <a:pt x="28" y="45"/>
                    </a:cubicBezTo>
                    <a:cubicBezTo>
                      <a:pt x="40" y="18"/>
                      <a:pt x="60" y="3"/>
                      <a:pt x="83" y="2"/>
                    </a:cubicBezTo>
                    <a:cubicBezTo>
                      <a:pt x="136" y="0"/>
                      <a:pt x="198" y="40"/>
                      <a:pt x="252" y="75"/>
                    </a:cubicBezTo>
                    <a:cubicBezTo>
                      <a:pt x="282" y="94"/>
                      <a:pt x="311" y="113"/>
                      <a:pt x="334" y="121"/>
                    </a:cubicBezTo>
                    <a:cubicBezTo>
                      <a:pt x="400" y="146"/>
                      <a:pt x="506" y="152"/>
                      <a:pt x="570" y="155"/>
                    </a:cubicBezTo>
                    <a:cubicBezTo>
                      <a:pt x="580" y="156"/>
                      <a:pt x="580" y="156"/>
                      <a:pt x="580" y="156"/>
                    </a:cubicBezTo>
                    <a:cubicBezTo>
                      <a:pt x="596" y="157"/>
                      <a:pt x="607" y="166"/>
                      <a:pt x="614" y="182"/>
                    </a:cubicBezTo>
                    <a:cubicBezTo>
                      <a:pt x="631" y="224"/>
                      <a:pt x="615" y="307"/>
                      <a:pt x="582" y="345"/>
                    </a:cubicBezTo>
                    <a:cubicBezTo>
                      <a:pt x="549" y="383"/>
                      <a:pt x="473" y="458"/>
                      <a:pt x="395" y="458"/>
                    </a:cubicBezTo>
                    <a:close/>
                    <a:moveTo>
                      <a:pt x="87" y="6"/>
                    </a:moveTo>
                    <a:cubicBezTo>
                      <a:pt x="86" y="6"/>
                      <a:pt x="85" y="6"/>
                      <a:pt x="83" y="7"/>
                    </a:cubicBezTo>
                    <a:cubicBezTo>
                      <a:pt x="61" y="7"/>
                      <a:pt x="43" y="21"/>
                      <a:pt x="31" y="47"/>
                    </a:cubicBezTo>
                    <a:cubicBezTo>
                      <a:pt x="5" y="102"/>
                      <a:pt x="14" y="197"/>
                      <a:pt x="39" y="230"/>
                    </a:cubicBezTo>
                    <a:cubicBezTo>
                      <a:pt x="76" y="280"/>
                      <a:pt x="259" y="392"/>
                      <a:pt x="341" y="439"/>
                    </a:cubicBezTo>
                    <a:cubicBezTo>
                      <a:pt x="433" y="491"/>
                      <a:pt x="538" y="388"/>
                      <a:pt x="579" y="342"/>
                    </a:cubicBezTo>
                    <a:cubicBezTo>
                      <a:pt x="611" y="305"/>
                      <a:pt x="627" y="224"/>
                      <a:pt x="610" y="184"/>
                    </a:cubicBezTo>
                    <a:cubicBezTo>
                      <a:pt x="604" y="169"/>
                      <a:pt x="594" y="161"/>
                      <a:pt x="580" y="160"/>
                    </a:cubicBezTo>
                    <a:cubicBezTo>
                      <a:pt x="570" y="160"/>
                      <a:pt x="570" y="160"/>
                      <a:pt x="570" y="160"/>
                    </a:cubicBezTo>
                    <a:cubicBezTo>
                      <a:pt x="506" y="156"/>
                      <a:pt x="399" y="150"/>
                      <a:pt x="333" y="125"/>
                    </a:cubicBezTo>
                    <a:cubicBezTo>
                      <a:pt x="309" y="116"/>
                      <a:pt x="280" y="98"/>
                      <a:pt x="250" y="78"/>
                    </a:cubicBezTo>
                    <a:cubicBezTo>
                      <a:pt x="198" y="45"/>
                      <a:pt x="138" y="6"/>
                      <a:pt x="87" y="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289;p49"/>
              <p:cNvSpPr/>
              <p:nvPr/>
            </p:nvSpPr>
            <p:spPr>
              <a:xfrm rot="-3153883">
                <a:off x="7232204" y="4160970"/>
                <a:ext cx="1385758" cy="1942353"/>
              </a:xfrm>
              <a:custGeom>
                <a:rect b="b" l="l" r="r" t="t"/>
                <a:pathLst>
                  <a:path extrusionOk="0" h="1615" w="1154">
                    <a:moveTo>
                      <a:pt x="838" y="1607"/>
                    </a:moveTo>
                    <a:cubicBezTo>
                      <a:pt x="799" y="1607"/>
                      <a:pt x="760" y="1598"/>
                      <a:pt x="722" y="1581"/>
                    </a:cubicBezTo>
                    <a:cubicBezTo>
                      <a:pt x="555" y="1501"/>
                      <a:pt x="192" y="1237"/>
                      <a:pt x="153" y="1155"/>
                    </a:cubicBezTo>
                    <a:cubicBezTo>
                      <a:pt x="116" y="1079"/>
                      <a:pt x="56" y="680"/>
                      <a:pt x="31" y="509"/>
                    </a:cubicBezTo>
                    <a:cubicBezTo>
                      <a:pt x="28" y="489"/>
                      <a:pt x="25" y="473"/>
                      <a:pt x="23" y="461"/>
                    </a:cubicBezTo>
                    <a:cubicBezTo>
                      <a:pt x="0" y="309"/>
                      <a:pt x="9" y="72"/>
                      <a:pt x="128" y="41"/>
                    </a:cubicBezTo>
                    <a:cubicBezTo>
                      <a:pt x="287" y="0"/>
                      <a:pt x="477" y="16"/>
                      <a:pt x="544" y="146"/>
                    </a:cubicBezTo>
                    <a:cubicBezTo>
                      <a:pt x="591" y="237"/>
                      <a:pt x="667" y="366"/>
                      <a:pt x="712" y="444"/>
                    </a:cubicBezTo>
                    <a:cubicBezTo>
                      <a:pt x="728" y="470"/>
                      <a:pt x="740" y="491"/>
                      <a:pt x="747" y="504"/>
                    </a:cubicBezTo>
                    <a:cubicBezTo>
                      <a:pt x="795" y="589"/>
                      <a:pt x="937" y="715"/>
                      <a:pt x="1020" y="757"/>
                    </a:cubicBezTo>
                    <a:cubicBezTo>
                      <a:pt x="1104" y="802"/>
                      <a:pt x="1154" y="983"/>
                      <a:pt x="1128" y="1081"/>
                    </a:cubicBezTo>
                    <a:cubicBezTo>
                      <a:pt x="1103" y="1172"/>
                      <a:pt x="1058" y="1341"/>
                      <a:pt x="1054" y="1446"/>
                    </a:cubicBezTo>
                    <a:cubicBezTo>
                      <a:pt x="1052" y="1492"/>
                      <a:pt x="1019" y="1540"/>
                      <a:pt x="967" y="1572"/>
                    </a:cubicBezTo>
                    <a:cubicBezTo>
                      <a:pt x="928" y="1595"/>
                      <a:pt x="883" y="1607"/>
                      <a:pt x="838" y="1607"/>
                    </a:cubicBezTo>
                    <a:close/>
                    <a:moveTo>
                      <a:pt x="129" y="43"/>
                    </a:moveTo>
                    <a:cubicBezTo>
                      <a:pt x="129" y="45"/>
                      <a:pt x="129" y="45"/>
                      <a:pt x="129" y="45"/>
                    </a:cubicBezTo>
                    <a:cubicBezTo>
                      <a:pt x="13" y="76"/>
                      <a:pt x="5" y="310"/>
                      <a:pt x="28" y="460"/>
                    </a:cubicBezTo>
                    <a:cubicBezTo>
                      <a:pt x="29" y="472"/>
                      <a:pt x="32" y="489"/>
                      <a:pt x="35" y="509"/>
                    </a:cubicBezTo>
                    <a:cubicBezTo>
                      <a:pt x="61" y="679"/>
                      <a:pt x="121" y="1078"/>
                      <a:pt x="157" y="1153"/>
                    </a:cubicBezTo>
                    <a:cubicBezTo>
                      <a:pt x="196" y="1235"/>
                      <a:pt x="557" y="1497"/>
                      <a:pt x="724" y="1577"/>
                    </a:cubicBezTo>
                    <a:cubicBezTo>
                      <a:pt x="803" y="1615"/>
                      <a:pt x="893" y="1611"/>
                      <a:pt x="965" y="1568"/>
                    </a:cubicBezTo>
                    <a:cubicBezTo>
                      <a:pt x="1016" y="1537"/>
                      <a:pt x="1048" y="1491"/>
                      <a:pt x="1050" y="1446"/>
                    </a:cubicBezTo>
                    <a:cubicBezTo>
                      <a:pt x="1053" y="1340"/>
                      <a:pt x="1099" y="1171"/>
                      <a:pt x="1124" y="1080"/>
                    </a:cubicBezTo>
                    <a:cubicBezTo>
                      <a:pt x="1150" y="983"/>
                      <a:pt x="1101" y="805"/>
                      <a:pt x="1018" y="761"/>
                    </a:cubicBezTo>
                    <a:cubicBezTo>
                      <a:pt x="935" y="718"/>
                      <a:pt x="792" y="592"/>
                      <a:pt x="744" y="506"/>
                    </a:cubicBezTo>
                    <a:cubicBezTo>
                      <a:pt x="737" y="493"/>
                      <a:pt x="724" y="472"/>
                      <a:pt x="709" y="446"/>
                    </a:cubicBezTo>
                    <a:cubicBezTo>
                      <a:pt x="663" y="368"/>
                      <a:pt x="587" y="239"/>
                      <a:pt x="541" y="147"/>
                    </a:cubicBezTo>
                    <a:cubicBezTo>
                      <a:pt x="475" y="20"/>
                      <a:pt x="287" y="4"/>
                      <a:pt x="129" y="45"/>
                    </a:cubicBezTo>
                    <a:lnTo>
                      <a:pt x="129" y="43"/>
                    </a:ln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49"/>
              <p:cNvSpPr/>
              <p:nvPr/>
            </p:nvSpPr>
            <p:spPr>
              <a:xfrm rot="-3153878">
                <a:off x="7428695" y="4433917"/>
                <a:ext cx="913039" cy="1441039"/>
              </a:xfrm>
              <a:custGeom>
                <a:rect b="b" l="l" r="r" t="t"/>
                <a:pathLst>
                  <a:path extrusionOk="0" h="1199" w="759">
                    <a:moveTo>
                      <a:pt x="589" y="1199"/>
                    </a:moveTo>
                    <a:cubicBezTo>
                      <a:pt x="522" y="1199"/>
                      <a:pt x="413" y="1109"/>
                      <a:pt x="324" y="1035"/>
                    </a:cubicBezTo>
                    <a:cubicBezTo>
                      <a:pt x="275" y="995"/>
                      <a:pt x="233" y="960"/>
                      <a:pt x="205" y="945"/>
                    </a:cubicBezTo>
                    <a:cubicBezTo>
                      <a:pt x="117" y="897"/>
                      <a:pt x="38" y="709"/>
                      <a:pt x="30" y="585"/>
                    </a:cubicBezTo>
                    <a:cubicBezTo>
                      <a:pt x="29" y="568"/>
                      <a:pt x="29" y="568"/>
                      <a:pt x="29" y="568"/>
                    </a:cubicBezTo>
                    <a:cubicBezTo>
                      <a:pt x="20" y="424"/>
                      <a:pt x="0" y="87"/>
                      <a:pt x="57" y="33"/>
                    </a:cubicBezTo>
                    <a:cubicBezTo>
                      <a:pt x="81" y="11"/>
                      <a:pt x="120" y="0"/>
                      <a:pt x="164" y="5"/>
                    </a:cubicBezTo>
                    <a:cubicBezTo>
                      <a:pt x="228" y="12"/>
                      <a:pt x="290" y="48"/>
                      <a:pt x="326" y="100"/>
                    </a:cubicBezTo>
                    <a:cubicBezTo>
                      <a:pt x="353" y="140"/>
                      <a:pt x="375" y="197"/>
                      <a:pt x="397" y="257"/>
                    </a:cubicBezTo>
                    <a:cubicBezTo>
                      <a:pt x="428" y="339"/>
                      <a:pt x="460" y="425"/>
                      <a:pt x="510" y="461"/>
                    </a:cubicBezTo>
                    <a:cubicBezTo>
                      <a:pt x="523" y="471"/>
                      <a:pt x="538" y="481"/>
                      <a:pt x="554" y="492"/>
                    </a:cubicBezTo>
                    <a:cubicBezTo>
                      <a:pt x="640" y="550"/>
                      <a:pt x="759" y="630"/>
                      <a:pt x="743" y="762"/>
                    </a:cubicBezTo>
                    <a:cubicBezTo>
                      <a:pt x="742" y="772"/>
                      <a:pt x="741" y="783"/>
                      <a:pt x="739" y="794"/>
                    </a:cubicBezTo>
                    <a:cubicBezTo>
                      <a:pt x="721" y="950"/>
                      <a:pt x="696" y="1164"/>
                      <a:pt x="609" y="1196"/>
                    </a:cubicBezTo>
                    <a:cubicBezTo>
                      <a:pt x="603" y="1198"/>
                      <a:pt x="596" y="1199"/>
                      <a:pt x="589" y="1199"/>
                    </a:cubicBezTo>
                    <a:close/>
                    <a:moveTo>
                      <a:pt x="143" y="8"/>
                    </a:moveTo>
                    <a:cubicBezTo>
                      <a:pt x="109" y="8"/>
                      <a:pt x="79" y="18"/>
                      <a:pt x="60" y="36"/>
                    </a:cubicBezTo>
                    <a:cubicBezTo>
                      <a:pt x="4" y="89"/>
                      <a:pt x="25" y="436"/>
                      <a:pt x="33" y="567"/>
                    </a:cubicBezTo>
                    <a:cubicBezTo>
                      <a:pt x="34" y="585"/>
                      <a:pt x="34" y="585"/>
                      <a:pt x="34" y="585"/>
                    </a:cubicBezTo>
                    <a:cubicBezTo>
                      <a:pt x="42" y="708"/>
                      <a:pt x="120" y="894"/>
                      <a:pt x="207" y="941"/>
                    </a:cubicBezTo>
                    <a:cubicBezTo>
                      <a:pt x="236" y="957"/>
                      <a:pt x="278" y="992"/>
                      <a:pt x="327" y="1032"/>
                    </a:cubicBezTo>
                    <a:cubicBezTo>
                      <a:pt x="415" y="1105"/>
                      <a:pt x="523" y="1195"/>
                      <a:pt x="589" y="1195"/>
                    </a:cubicBezTo>
                    <a:cubicBezTo>
                      <a:pt x="595" y="1195"/>
                      <a:pt x="602" y="1194"/>
                      <a:pt x="608" y="1192"/>
                    </a:cubicBezTo>
                    <a:cubicBezTo>
                      <a:pt x="693" y="1161"/>
                      <a:pt x="717" y="949"/>
                      <a:pt x="735" y="793"/>
                    </a:cubicBezTo>
                    <a:cubicBezTo>
                      <a:pt x="737" y="782"/>
                      <a:pt x="738" y="772"/>
                      <a:pt x="739" y="762"/>
                    </a:cubicBezTo>
                    <a:cubicBezTo>
                      <a:pt x="755" y="632"/>
                      <a:pt x="637" y="553"/>
                      <a:pt x="552" y="495"/>
                    </a:cubicBezTo>
                    <a:cubicBezTo>
                      <a:pt x="536" y="485"/>
                      <a:pt x="520" y="474"/>
                      <a:pt x="507" y="465"/>
                    </a:cubicBezTo>
                    <a:cubicBezTo>
                      <a:pt x="457" y="427"/>
                      <a:pt x="425" y="341"/>
                      <a:pt x="393" y="258"/>
                    </a:cubicBezTo>
                    <a:cubicBezTo>
                      <a:pt x="371" y="198"/>
                      <a:pt x="350" y="142"/>
                      <a:pt x="322" y="102"/>
                    </a:cubicBezTo>
                    <a:cubicBezTo>
                      <a:pt x="287" y="52"/>
                      <a:pt x="226" y="16"/>
                      <a:pt x="163" y="9"/>
                    </a:cubicBezTo>
                    <a:cubicBezTo>
                      <a:pt x="157" y="8"/>
                      <a:pt x="150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49"/>
              <p:cNvSpPr/>
              <p:nvPr/>
            </p:nvSpPr>
            <p:spPr>
              <a:xfrm rot="-3153879">
                <a:off x="7440314" y="4854408"/>
                <a:ext cx="348823" cy="560404"/>
              </a:xfrm>
              <a:custGeom>
                <a:rect b="b" l="l" r="r" t="t"/>
                <a:pathLst>
                  <a:path extrusionOk="0" h="465" w="291">
                    <a:moveTo>
                      <a:pt x="128" y="464"/>
                    </a:moveTo>
                    <a:cubicBezTo>
                      <a:pt x="99" y="464"/>
                      <a:pt x="73" y="455"/>
                      <a:pt x="52" y="437"/>
                    </a:cubicBezTo>
                    <a:cubicBezTo>
                      <a:pt x="18" y="408"/>
                      <a:pt x="0" y="358"/>
                      <a:pt x="1" y="302"/>
                    </a:cubicBezTo>
                    <a:cubicBezTo>
                      <a:pt x="2" y="273"/>
                      <a:pt x="13" y="22"/>
                      <a:pt x="67" y="10"/>
                    </a:cubicBezTo>
                    <a:cubicBezTo>
                      <a:pt x="110" y="0"/>
                      <a:pt x="192" y="41"/>
                      <a:pt x="216" y="125"/>
                    </a:cubicBezTo>
                    <a:cubicBezTo>
                      <a:pt x="225" y="155"/>
                      <a:pt x="230" y="184"/>
                      <a:pt x="235" y="212"/>
                    </a:cubicBezTo>
                    <a:cubicBezTo>
                      <a:pt x="244" y="260"/>
                      <a:pt x="253" y="306"/>
                      <a:pt x="276" y="343"/>
                    </a:cubicBezTo>
                    <a:cubicBezTo>
                      <a:pt x="288" y="363"/>
                      <a:pt x="291" y="381"/>
                      <a:pt x="284" y="397"/>
                    </a:cubicBezTo>
                    <a:cubicBezTo>
                      <a:pt x="272" y="425"/>
                      <a:pt x="229" y="447"/>
                      <a:pt x="158" y="461"/>
                    </a:cubicBezTo>
                    <a:cubicBezTo>
                      <a:pt x="148" y="463"/>
                      <a:pt x="138" y="464"/>
                      <a:pt x="128" y="464"/>
                    </a:cubicBezTo>
                    <a:close/>
                    <a:moveTo>
                      <a:pt x="81" y="12"/>
                    </a:moveTo>
                    <a:cubicBezTo>
                      <a:pt x="76" y="12"/>
                      <a:pt x="72" y="13"/>
                      <a:pt x="67" y="14"/>
                    </a:cubicBezTo>
                    <a:cubicBezTo>
                      <a:pt x="26" y="23"/>
                      <a:pt x="9" y="206"/>
                      <a:pt x="6" y="302"/>
                    </a:cubicBezTo>
                    <a:cubicBezTo>
                      <a:pt x="4" y="356"/>
                      <a:pt x="22" y="406"/>
                      <a:pt x="55" y="433"/>
                    </a:cubicBezTo>
                    <a:cubicBezTo>
                      <a:pt x="82" y="457"/>
                      <a:pt x="117" y="465"/>
                      <a:pt x="157" y="457"/>
                    </a:cubicBezTo>
                    <a:cubicBezTo>
                      <a:pt x="227" y="443"/>
                      <a:pt x="269" y="422"/>
                      <a:pt x="280" y="396"/>
                    </a:cubicBezTo>
                    <a:cubicBezTo>
                      <a:pt x="287" y="381"/>
                      <a:pt x="284" y="364"/>
                      <a:pt x="272" y="346"/>
                    </a:cubicBezTo>
                    <a:cubicBezTo>
                      <a:pt x="249" y="308"/>
                      <a:pt x="240" y="261"/>
                      <a:pt x="231" y="212"/>
                    </a:cubicBezTo>
                    <a:cubicBezTo>
                      <a:pt x="226" y="185"/>
                      <a:pt x="221" y="156"/>
                      <a:pt x="212" y="126"/>
                    </a:cubicBezTo>
                    <a:cubicBezTo>
                      <a:pt x="191" y="52"/>
                      <a:pt x="124" y="12"/>
                      <a:pt x="8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49"/>
              <p:cNvSpPr/>
              <p:nvPr/>
            </p:nvSpPr>
            <p:spPr>
              <a:xfrm rot="-3153880">
                <a:off x="8207583" y="5119597"/>
                <a:ext cx="251609" cy="297357"/>
              </a:xfrm>
              <a:custGeom>
                <a:rect b="b" l="l" r="r" t="t"/>
                <a:pathLst>
                  <a:path extrusionOk="0" h="247" w="210">
                    <a:moveTo>
                      <a:pt x="114" y="237"/>
                    </a:moveTo>
                    <a:cubicBezTo>
                      <a:pt x="73" y="237"/>
                      <a:pt x="32" y="180"/>
                      <a:pt x="7" y="122"/>
                    </a:cubicBezTo>
                    <a:cubicBezTo>
                      <a:pt x="0" y="107"/>
                      <a:pt x="0" y="92"/>
                      <a:pt x="7" y="78"/>
                    </a:cubicBezTo>
                    <a:cubicBezTo>
                      <a:pt x="24" y="40"/>
                      <a:pt x="78" y="14"/>
                      <a:pt x="104" y="5"/>
                    </a:cubicBezTo>
                    <a:cubicBezTo>
                      <a:pt x="117" y="0"/>
                      <a:pt x="135" y="5"/>
                      <a:pt x="154" y="17"/>
                    </a:cubicBezTo>
                    <a:cubicBezTo>
                      <a:pt x="178" y="34"/>
                      <a:pt x="204" y="64"/>
                      <a:pt x="206" y="95"/>
                    </a:cubicBezTo>
                    <a:cubicBezTo>
                      <a:pt x="210" y="146"/>
                      <a:pt x="179" y="216"/>
                      <a:pt x="131" y="234"/>
                    </a:cubicBezTo>
                    <a:cubicBezTo>
                      <a:pt x="126" y="236"/>
                      <a:pt x="120" y="237"/>
                      <a:pt x="114" y="237"/>
                    </a:cubicBezTo>
                    <a:close/>
                    <a:moveTo>
                      <a:pt x="115" y="7"/>
                    </a:moveTo>
                    <a:cubicBezTo>
                      <a:pt x="111" y="7"/>
                      <a:pt x="108" y="8"/>
                      <a:pt x="105" y="9"/>
                    </a:cubicBezTo>
                    <a:cubicBezTo>
                      <a:pt x="85" y="16"/>
                      <a:pt x="27" y="42"/>
                      <a:pt x="11" y="79"/>
                    </a:cubicBezTo>
                    <a:cubicBezTo>
                      <a:pt x="5" y="93"/>
                      <a:pt x="5" y="107"/>
                      <a:pt x="11" y="120"/>
                    </a:cubicBezTo>
                    <a:cubicBezTo>
                      <a:pt x="37" y="182"/>
                      <a:pt x="85" y="247"/>
                      <a:pt x="130" y="230"/>
                    </a:cubicBezTo>
                    <a:cubicBezTo>
                      <a:pt x="176" y="212"/>
                      <a:pt x="206" y="144"/>
                      <a:pt x="202" y="96"/>
                    </a:cubicBezTo>
                    <a:cubicBezTo>
                      <a:pt x="200" y="66"/>
                      <a:pt x="175" y="37"/>
                      <a:pt x="152" y="21"/>
                    </a:cubicBezTo>
                    <a:cubicBezTo>
                      <a:pt x="138" y="12"/>
                      <a:pt x="125" y="7"/>
                      <a:pt x="115" y="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49"/>
              <p:cNvSpPr/>
              <p:nvPr/>
            </p:nvSpPr>
            <p:spPr>
              <a:xfrm rot="-3153878">
                <a:off x="9301266" y="4699738"/>
                <a:ext cx="360260" cy="232548"/>
              </a:xfrm>
              <a:custGeom>
                <a:rect b="b" l="l" r="r" t="t"/>
                <a:pathLst>
                  <a:path extrusionOk="0" h="192" w="299">
                    <a:moveTo>
                      <a:pt x="202" y="185"/>
                    </a:moveTo>
                    <a:cubicBezTo>
                      <a:pt x="178" y="185"/>
                      <a:pt x="156" y="174"/>
                      <a:pt x="135" y="164"/>
                    </a:cubicBezTo>
                    <a:cubicBezTo>
                      <a:pt x="132" y="162"/>
                      <a:pt x="132" y="162"/>
                      <a:pt x="132" y="162"/>
                    </a:cubicBezTo>
                    <a:cubicBezTo>
                      <a:pt x="103" y="147"/>
                      <a:pt x="42" y="117"/>
                      <a:pt x="21" y="96"/>
                    </a:cubicBezTo>
                    <a:cubicBezTo>
                      <a:pt x="1" y="76"/>
                      <a:pt x="0" y="52"/>
                      <a:pt x="18" y="24"/>
                    </a:cubicBezTo>
                    <a:cubicBezTo>
                      <a:pt x="35" y="0"/>
                      <a:pt x="80" y="24"/>
                      <a:pt x="120" y="46"/>
                    </a:cubicBezTo>
                    <a:cubicBezTo>
                      <a:pt x="124" y="48"/>
                      <a:pt x="124" y="48"/>
                      <a:pt x="124" y="48"/>
                    </a:cubicBezTo>
                    <a:cubicBezTo>
                      <a:pt x="128" y="50"/>
                      <a:pt x="133" y="52"/>
                      <a:pt x="137" y="54"/>
                    </a:cubicBezTo>
                    <a:cubicBezTo>
                      <a:pt x="169" y="72"/>
                      <a:pt x="192" y="84"/>
                      <a:pt x="213" y="84"/>
                    </a:cubicBezTo>
                    <a:cubicBezTo>
                      <a:pt x="217" y="84"/>
                      <a:pt x="222" y="84"/>
                      <a:pt x="227" y="84"/>
                    </a:cubicBezTo>
                    <a:cubicBezTo>
                      <a:pt x="249" y="82"/>
                      <a:pt x="273" y="81"/>
                      <a:pt x="291" y="101"/>
                    </a:cubicBezTo>
                    <a:cubicBezTo>
                      <a:pt x="297" y="107"/>
                      <a:pt x="299" y="115"/>
                      <a:pt x="298" y="122"/>
                    </a:cubicBezTo>
                    <a:cubicBezTo>
                      <a:pt x="295" y="139"/>
                      <a:pt x="275" y="156"/>
                      <a:pt x="240" y="175"/>
                    </a:cubicBezTo>
                    <a:cubicBezTo>
                      <a:pt x="227" y="182"/>
                      <a:pt x="214" y="185"/>
                      <a:pt x="202" y="185"/>
                    </a:cubicBezTo>
                    <a:close/>
                    <a:moveTo>
                      <a:pt x="40" y="18"/>
                    </a:moveTo>
                    <a:cubicBezTo>
                      <a:pt x="32" y="18"/>
                      <a:pt x="26" y="21"/>
                      <a:pt x="22" y="27"/>
                    </a:cubicBezTo>
                    <a:cubicBezTo>
                      <a:pt x="4" y="52"/>
                      <a:pt x="5" y="74"/>
                      <a:pt x="24" y="93"/>
                    </a:cubicBezTo>
                    <a:cubicBezTo>
                      <a:pt x="45" y="114"/>
                      <a:pt x="105" y="144"/>
                      <a:pt x="134" y="158"/>
                    </a:cubicBezTo>
                    <a:cubicBezTo>
                      <a:pt x="137" y="160"/>
                      <a:pt x="137" y="160"/>
                      <a:pt x="137" y="160"/>
                    </a:cubicBezTo>
                    <a:cubicBezTo>
                      <a:pt x="168" y="175"/>
                      <a:pt x="201" y="192"/>
                      <a:pt x="238" y="172"/>
                    </a:cubicBezTo>
                    <a:cubicBezTo>
                      <a:pt x="272" y="154"/>
                      <a:pt x="291" y="136"/>
                      <a:pt x="293" y="122"/>
                    </a:cubicBezTo>
                    <a:cubicBezTo>
                      <a:pt x="295" y="115"/>
                      <a:pt x="293" y="109"/>
                      <a:pt x="288" y="104"/>
                    </a:cubicBezTo>
                    <a:cubicBezTo>
                      <a:pt x="271" y="85"/>
                      <a:pt x="248" y="87"/>
                      <a:pt x="227" y="88"/>
                    </a:cubicBezTo>
                    <a:cubicBezTo>
                      <a:pt x="222" y="88"/>
                      <a:pt x="217" y="88"/>
                      <a:pt x="213" y="88"/>
                    </a:cubicBezTo>
                    <a:cubicBezTo>
                      <a:pt x="191" y="88"/>
                      <a:pt x="167" y="76"/>
                      <a:pt x="135" y="58"/>
                    </a:cubicBezTo>
                    <a:cubicBezTo>
                      <a:pt x="131" y="56"/>
                      <a:pt x="126" y="54"/>
                      <a:pt x="122" y="51"/>
                    </a:cubicBezTo>
                    <a:cubicBezTo>
                      <a:pt x="118" y="49"/>
                      <a:pt x="118" y="49"/>
                      <a:pt x="118" y="49"/>
                    </a:cubicBezTo>
                    <a:cubicBezTo>
                      <a:pt x="92" y="35"/>
                      <a:pt x="60" y="18"/>
                      <a:pt x="40" y="1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" name="Google Shape;294;p49"/>
            <p:cNvGrpSpPr/>
            <p:nvPr/>
          </p:nvGrpSpPr>
          <p:grpSpPr>
            <a:xfrm rot="1598823">
              <a:off x="-1416591" y="3263468"/>
              <a:ext cx="3666959" cy="2834682"/>
              <a:chOff x="-2212987" y="-1005507"/>
              <a:chExt cx="3666902" cy="2834639"/>
            </a:xfrm>
          </p:grpSpPr>
          <p:sp>
            <p:nvSpPr>
              <p:cNvPr id="295" name="Google Shape;295;p49"/>
              <p:cNvSpPr/>
              <p:nvPr/>
            </p:nvSpPr>
            <p:spPr>
              <a:xfrm rot="-280549">
                <a:off x="-24932" y="-582158"/>
                <a:ext cx="1427693" cy="1313328"/>
              </a:xfrm>
              <a:custGeom>
                <a:rect b="b" l="l" r="r" t="t"/>
                <a:pathLst>
                  <a:path extrusionOk="0" h="1091" w="1189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49"/>
              <p:cNvSpPr/>
              <p:nvPr/>
            </p:nvSpPr>
            <p:spPr>
              <a:xfrm rot="-280549">
                <a:off x="254942" y="-423352"/>
                <a:ext cx="893975" cy="846323"/>
              </a:xfrm>
              <a:custGeom>
                <a:rect b="b" l="l" r="r" t="t"/>
                <a:pathLst>
                  <a:path extrusionOk="0" h="705" w="744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49"/>
              <p:cNvSpPr/>
              <p:nvPr/>
            </p:nvSpPr>
            <p:spPr>
              <a:xfrm rot="-280535">
                <a:off x="448947" y="-89603"/>
                <a:ext cx="320230" cy="316418"/>
              </a:xfrm>
              <a:custGeom>
                <a:rect b="b" l="l" r="r" t="t"/>
                <a:pathLst>
                  <a:path extrusionOk="0" h="264" w="265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49"/>
              <p:cNvSpPr/>
              <p:nvPr/>
            </p:nvSpPr>
            <p:spPr>
              <a:xfrm rot="-280549">
                <a:off x="-2110468" y="-900562"/>
                <a:ext cx="2681924" cy="2624750"/>
              </a:xfrm>
              <a:custGeom>
                <a:rect b="b" l="l" r="r" t="t"/>
                <a:pathLst>
                  <a:path extrusionOk="0" h="2183" w="2232">
                    <a:moveTo>
                      <a:pt x="1757" y="2149"/>
                    </a:moveTo>
                    <a:cubicBezTo>
                      <a:pt x="1722" y="2149"/>
                      <a:pt x="1689" y="2143"/>
                      <a:pt x="1661" y="2130"/>
                    </a:cubicBezTo>
                    <a:cubicBezTo>
                      <a:pt x="1543" y="2071"/>
                      <a:pt x="1444" y="2029"/>
                      <a:pt x="1350" y="1996"/>
                    </a:cubicBezTo>
                    <a:cubicBezTo>
                      <a:pt x="1328" y="1989"/>
                      <a:pt x="1228" y="1969"/>
                      <a:pt x="1102" y="1943"/>
                    </a:cubicBezTo>
                    <a:cubicBezTo>
                      <a:pt x="1020" y="1927"/>
                      <a:pt x="928" y="1909"/>
                      <a:pt x="838" y="1890"/>
                    </a:cubicBezTo>
                    <a:cubicBezTo>
                      <a:pt x="653" y="1851"/>
                      <a:pt x="503" y="1742"/>
                      <a:pt x="422" y="1683"/>
                    </a:cubicBezTo>
                    <a:cubicBezTo>
                      <a:pt x="399" y="1666"/>
                      <a:pt x="381" y="1653"/>
                      <a:pt x="369" y="1646"/>
                    </a:cubicBezTo>
                    <a:cubicBezTo>
                      <a:pt x="304" y="1609"/>
                      <a:pt x="179" y="1198"/>
                      <a:pt x="100" y="837"/>
                    </a:cubicBezTo>
                    <a:cubicBezTo>
                      <a:pt x="23" y="484"/>
                      <a:pt x="0" y="239"/>
                      <a:pt x="40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104" y="95"/>
                      <a:pt x="282" y="35"/>
                      <a:pt x="420" y="16"/>
                    </a:cubicBezTo>
                    <a:cubicBezTo>
                      <a:pt x="542" y="0"/>
                      <a:pt x="640" y="13"/>
                      <a:pt x="689" y="52"/>
                    </a:cubicBezTo>
                    <a:cubicBezTo>
                      <a:pt x="821" y="158"/>
                      <a:pt x="920" y="360"/>
                      <a:pt x="938" y="399"/>
                    </a:cubicBezTo>
                    <a:cubicBezTo>
                      <a:pt x="981" y="491"/>
                      <a:pt x="1054" y="604"/>
                      <a:pt x="1154" y="734"/>
                    </a:cubicBezTo>
                    <a:cubicBezTo>
                      <a:pt x="1186" y="776"/>
                      <a:pt x="1241" y="806"/>
                      <a:pt x="1297" y="811"/>
                    </a:cubicBezTo>
                    <a:cubicBezTo>
                      <a:pt x="1336" y="815"/>
                      <a:pt x="1369" y="806"/>
                      <a:pt x="1391" y="786"/>
                    </a:cubicBezTo>
                    <a:cubicBezTo>
                      <a:pt x="1397" y="780"/>
                      <a:pt x="1397" y="780"/>
                      <a:pt x="1397" y="780"/>
                    </a:cubicBezTo>
                    <a:cubicBezTo>
                      <a:pt x="1451" y="733"/>
                      <a:pt x="1516" y="673"/>
                      <a:pt x="1585" y="675"/>
                    </a:cubicBezTo>
                    <a:cubicBezTo>
                      <a:pt x="1708" y="679"/>
                      <a:pt x="1781" y="778"/>
                      <a:pt x="1797" y="813"/>
                    </a:cubicBezTo>
                    <a:cubicBezTo>
                      <a:pt x="1814" y="850"/>
                      <a:pt x="1797" y="1031"/>
                      <a:pt x="1718" y="1078"/>
                    </a:cubicBezTo>
                    <a:cubicBezTo>
                      <a:pt x="1680" y="1100"/>
                      <a:pt x="1623" y="1104"/>
                      <a:pt x="1572" y="1108"/>
                    </a:cubicBezTo>
                    <a:cubicBezTo>
                      <a:pt x="1517" y="1112"/>
                      <a:pt x="1464" y="1116"/>
                      <a:pt x="1450" y="1143"/>
                    </a:cubicBezTo>
                    <a:cubicBezTo>
                      <a:pt x="1419" y="1200"/>
                      <a:pt x="1394" y="1329"/>
                      <a:pt x="1471" y="1384"/>
                    </a:cubicBezTo>
                    <a:cubicBezTo>
                      <a:pt x="1483" y="1392"/>
                      <a:pt x="1495" y="1401"/>
                      <a:pt x="1508" y="1411"/>
                    </a:cubicBezTo>
                    <a:cubicBezTo>
                      <a:pt x="1591" y="1471"/>
                      <a:pt x="1704" y="1553"/>
                      <a:pt x="1788" y="1583"/>
                    </a:cubicBezTo>
                    <a:cubicBezTo>
                      <a:pt x="1829" y="1598"/>
                      <a:pt x="1886" y="1604"/>
                      <a:pt x="1946" y="1611"/>
                    </a:cubicBezTo>
                    <a:cubicBezTo>
                      <a:pt x="2060" y="1625"/>
                      <a:pt x="2178" y="1638"/>
                      <a:pt x="2199" y="1710"/>
                    </a:cubicBezTo>
                    <a:cubicBezTo>
                      <a:pt x="2232" y="1818"/>
                      <a:pt x="2207" y="1965"/>
                      <a:pt x="2096" y="2036"/>
                    </a:cubicBezTo>
                    <a:cubicBezTo>
                      <a:pt x="2015" y="2087"/>
                      <a:pt x="1872" y="2149"/>
                      <a:pt x="1757" y="2149"/>
                    </a:cubicBezTo>
                    <a:close/>
                    <a:moveTo>
                      <a:pt x="518" y="13"/>
                    </a:moveTo>
                    <a:cubicBezTo>
                      <a:pt x="488" y="13"/>
                      <a:pt x="455" y="16"/>
                      <a:pt x="421" y="20"/>
                    </a:cubicBezTo>
                    <a:cubicBezTo>
                      <a:pt x="253" y="43"/>
                      <a:pt x="98" y="111"/>
                      <a:pt x="44" y="186"/>
                    </a:cubicBezTo>
                    <a:cubicBezTo>
                      <a:pt x="4" y="241"/>
                      <a:pt x="27" y="484"/>
                      <a:pt x="104" y="836"/>
                    </a:cubicBezTo>
                    <a:cubicBezTo>
                      <a:pt x="183" y="1196"/>
                      <a:pt x="307" y="1606"/>
                      <a:pt x="371" y="1643"/>
                    </a:cubicBezTo>
                    <a:cubicBezTo>
                      <a:pt x="383" y="1650"/>
                      <a:pt x="401" y="1663"/>
                      <a:pt x="424" y="1679"/>
                    </a:cubicBezTo>
                    <a:cubicBezTo>
                      <a:pt x="505" y="1738"/>
                      <a:pt x="655" y="1847"/>
                      <a:pt x="839" y="1886"/>
                    </a:cubicBezTo>
                    <a:cubicBezTo>
                      <a:pt x="929" y="1905"/>
                      <a:pt x="1021" y="1923"/>
                      <a:pt x="1102" y="1939"/>
                    </a:cubicBezTo>
                    <a:cubicBezTo>
                      <a:pt x="1229" y="1965"/>
                      <a:pt x="1329" y="1985"/>
                      <a:pt x="1351" y="1992"/>
                    </a:cubicBezTo>
                    <a:cubicBezTo>
                      <a:pt x="1446" y="2025"/>
                      <a:pt x="1545" y="2068"/>
                      <a:pt x="1663" y="2126"/>
                    </a:cubicBezTo>
                    <a:cubicBezTo>
                      <a:pt x="1780" y="2183"/>
                      <a:pt x="1989" y="2099"/>
                      <a:pt x="2094" y="2032"/>
                    </a:cubicBezTo>
                    <a:cubicBezTo>
                      <a:pt x="2203" y="1962"/>
                      <a:pt x="2227" y="1818"/>
                      <a:pt x="2195" y="1711"/>
                    </a:cubicBezTo>
                    <a:cubicBezTo>
                      <a:pt x="2174" y="1642"/>
                      <a:pt x="2058" y="1628"/>
                      <a:pt x="1946" y="1616"/>
                    </a:cubicBezTo>
                    <a:cubicBezTo>
                      <a:pt x="1885" y="1609"/>
                      <a:pt x="1828" y="1602"/>
                      <a:pt x="1787" y="1587"/>
                    </a:cubicBezTo>
                    <a:cubicBezTo>
                      <a:pt x="1702" y="1556"/>
                      <a:pt x="1588" y="1474"/>
                      <a:pt x="1506" y="1414"/>
                    </a:cubicBezTo>
                    <a:cubicBezTo>
                      <a:pt x="1493" y="1405"/>
                      <a:pt x="1480" y="1396"/>
                      <a:pt x="1469" y="1388"/>
                    </a:cubicBezTo>
                    <a:cubicBezTo>
                      <a:pt x="1385" y="1328"/>
                      <a:pt x="1418" y="1193"/>
                      <a:pt x="1446" y="1141"/>
                    </a:cubicBezTo>
                    <a:cubicBezTo>
                      <a:pt x="1462" y="1112"/>
                      <a:pt x="1513" y="1108"/>
                      <a:pt x="1572" y="1104"/>
                    </a:cubicBezTo>
                    <a:cubicBezTo>
                      <a:pt x="1622" y="1100"/>
                      <a:pt x="1679" y="1096"/>
                      <a:pt x="1716" y="1074"/>
                    </a:cubicBezTo>
                    <a:cubicBezTo>
                      <a:pt x="1794" y="1028"/>
                      <a:pt x="1810" y="851"/>
                      <a:pt x="1793" y="815"/>
                    </a:cubicBezTo>
                    <a:cubicBezTo>
                      <a:pt x="1777" y="781"/>
                      <a:pt x="1706" y="683"/>
                      <a:pt x="1584" y="679"/>
                    </a:cubicBezTo>
                    <a:cubicBezTo>
                      <a:pt x="1583" y="679"/>
                      <a:pt x="1582" y="679"/>
                      <a:pt x="1581" y="679"/>
                    </a:cubicBezTo>
                    <a:cubicBezTo>
                      <a:pt x="1516" y="679"/>
                      <a:pt x="1452" y="737"/>
                      <a:pt x="1400" y="784"/>
                    </a:cubicBezTo>
                    <a:cubicBezTo>
                      <a:pt x="1394" y="789"/>
                      <a:pt x="1394" y="789"/>
                      <a:pt x="1394" y="789"/>
                    </a:cubicBezTo>
                    <a:cubicBezTo>
                      <a:pt x="1371" y="810"/>
                      <a:pt x="1337" y="819"/>
                      <a:pt x="1296" y="815"/>
                    </a:cubicBezTo>
                    <a:cubicBezTo>
                      <a:pt x="1239" y="810"/>
                      <a:pt x="1183" y="780"/>
                      <a:pt x="1150" y="737"/>
                    </a:cubicBezTo>
                    <a:cubicBezTo>
                      <a:pt x="1050" y="606"/>
                      <a:pt x="978" y="493"/>
                      <a:pt x="934" y="401"/>
                    </a:cubicBezTo>
                    <a:cubicBezTo>
                      <a:pt x="916" y="362"/>
                      <a:pt x="817" y="161"/>
                      <a:pt x="686" y="55"/>
                    </a:cubicBezTo>
                    <a:cubicBezTo>
                      <a:pt x="652" y="27"/>
                      <a:pt x="593" y="13"/>
                      <a:pt x="518" y="13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49"/>
              <p:cNvSpPr/>
              <p:nvPr/>
            </p:nvSpPr>
            <p:spPr>
              <a:xfrm rot="-280543">
                <a:off x="-393709" y="23076"/>
                <a:ext cx="276390" cy="251610"/>
              </a:xfrm>
              <a:custGeom>
                <a:rect b="b" l="l" r="r" t="t"/>
                <a:pathLst>
                  <a:path extrusionOk="0" h="208" w="230">
                    <a:moveTo>
                      <a:pt x="112" y="208"/>
                    </a:moveTo>
                    <a:cubicBezTo>
                      <a:pt x="107" y="208"/>
                      <a:pt x="102" y="208"/>
                      <a:pt x="97" y="207"/>
                    </a:cubicBezTo>
                    <a:cubicBezTo>
                      <a:pt x="67" y="204"/>
                      <a:pt x="37" y="184"/>
                      <a:pt x="18" y="157"/>
                    </a:cubicBezTo>
                    <a:cubicBezTo>
                      <a:pt x="5" y="137"/>
                      <a:pt x="0" y="115"/>
                      <a:pt x="5" y="97"/>
                    </a:cubicBezTo>
                    <a:cubicBezTo>
                      <a:pt x="17" y="54"/>
                      <a:pt x="51" y="28"/>
                      <a:pt x="121" y="7"/>
                    </a:cubicBezTo>
                    <a:cubicBezTo>
                      <a:pt x="144" y="0"/>
                      <a:pt x="167" y="4"/>
                      <a:pt x="185" y="18"/>
                    </a:cubicBezTo>
                    <a:cubicBezTo>
                      <a:pt x="216" y="41"/>
                      <a:pt x="230" y="86"/>
                      <a:pt x="230" y="120"/>
                    </a:cubicBezTo>
                    <a:cubicBezTo>
                      <a:pt x="230" y="141"/>
                      <a:pt x="221" y="160"/>
                      <a:pt x="204" y="176"/>
                    </a:cubicBezTo>
                    <a:cubicBezTo>
                      <a:pt x="181" y="196"/>
                      <a:pt x="146" y="208"/>
                      <a:pt x="112" y="208"/>
                    </a:cubicBezTo>
                    <a:close/>
                    <a:moveTo>
                      <a:pt x="143" y="8"/>
                    </a:moveTo>
                    <a:cubicBezTo>
                      <a:pt x="137" y="8"/>
                      <a:pt x="129" y="9"/>
                      <a:pt x="122" y="11"/>
                    </a:cubicBezTo>
                    <a:cubicBezTo>
                      <a:pt x="54" y="31"/>
                      <a:pt x="20" y="57"/>
                      <a:pt x="9" y="98"/>
                    </a:cubicBezTo>
                    <a:cubicBezTo>
                      <a:pt x="4" y="115"/>
                      <a:pt x="9" y="135"/>
                      <a:pt x="22" y="154"/>
                    </a:cubicBezTo>
                    <a:cubicBezTo>
                      <a:pt x="40" y="181"/>
                      <a:pt x="69" y="200"/>
                      <a:pt x="98" y="203"/>
                    </a:cubicBezTo>
                    <a:cubicBezTo>
                      <a:pt x="134" y="208"/>
                      <a:pt x="175" y="195"/>
                      <a:pt x="201" y="173"/>
                    </a:cubicBezTo>
                    <a:cubicBezTo>
                      <a:pt x="217" y="158"/>
                      <a:pt x="226" y="140"/>
                      <a:pt x="226" y="120"/>
                    </a:cubicBezTo>
                    <a:cubicBezTo>
                      <a:pt x="226" y="87"/>
                      <a:pt x="213" y="44"/>
                      <a:pt x="183" y="21"/>
                    </a:cubicBezTo>
                    <a:cubicBezTo>
                      <a:pt x="171" y="12"/>
                      <a:pt x="158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49"/>
              <p:cNvSpPr/>
              <p:nvPr/>
            </p:nvSpPr>
            <p:spPr>
              <a:xfrm rot="-280546">
                <a:off x="-371346" y="935469"/>
                <a:ext cx="756734" cy="590901"/>
              </a:xfrm>
              <a:custGeom>
                <a:rect b="b" l="l" r="r" t="t"/>
                <a:pathLst>
                  <a:path extrusionOk="0" h="491" w="631">
                    <a:moveTo>
                      <a:pt x="395" y="458"/>
                    </a:moveTo>
                    <a:cubicBezTo>
                      <a:pt x="376" y="458"/>
                      <a:pt x="357" y="453"/>
                      <a:pt x="339" y="443"/>
                    </a:cubicBezTo>
                    <a:cubicBezTo>
                      <a:pt x="256" y="396"/>
                      <a:pt x="73" y="283"/>
                      <a:pt x="35" y="233"/>
                    </a:cubicBezTo>
                    <a:cubicBezTo>
                      <a:pt x="9" y="198"/>
                      <a:pt x="0" y="103"/>
                      <a:pt x="28" y="45"/>
                    </a:cubicBezTo>
                    <a:cubicBezTo>
                      <a:pt x="40" y="18"/>
                      <a:pt x="60" y="3"/>
                      <a:pt x="83" y="2"/>
                    </a:cubicBezTo>
                    <a:cubicBezTo>
                      <a:pt x="136" y="0"/>
                      <a:pt x="198" y="40"/>
                      <a:pt x="252" y="75"/>
                    </a:cubicBezTo>
                    <a:cubicBezTo>
                      <a:pt x="282" y="94"/>
                      <a:pt x="311" y="113"/>
                      <a:pt x="334" y="121"/>
                    </a:cubicBezTo>
                    <a:cubicBezTo>
                      <a:pt x="400" y="146"/>
                      <a:pt x="506" y="152"/>
                      <a:pt x="570" y="155"/>
                    </a:cubicBezTo>
                    <a:cubicBezTo>
                      <a:pt x="580" y="156"/>
                      <a:pt x="580" y="156"/>
                      <a:pt x="580" y="156"/>
                    </a:cubicBezTo>
                    <a:cubicBezTo>
                      <a:pt x="596" y="157"/>
                      <a:pt x="607" y="166"/>
                      <a:pt x="614" y="182"/>
                    </a:cubicBezTo>
                    <a:cubicBezTo>
                      <a:pt x="631" y="224"/>
                      <a:pt x="615" y="307"/>
                      <a:pt x="582" y="345"/>
                    </a:cubicBezTo>
                    <a:cubicBezTo>
                      <a:pt x="549" y="383"/>
                      <a:pt x="473" y="458"/>
                      <a:pt x="395" y="458"/>
                    </a:cubicBezTo>
                    <a:close/>
                    <a:moveTo>
                      <a:pt x="87" y="6"/>
                    </a:moveTo>
                    <a:cubicBezTo>
                      <a:pt x="86" y="6"/>
                      <a:pt x="85" y="6"/>
                      <a:pt x="83" y="7"/>
                    </a:cubicBezTo>
                    <a:cubicBezTo>
                      <a:pt x="61" y="7"/>
                      <a:pt x="43" y="21"/>
                      <a:pt x="31" y="47"/>
                    </a:cubicBezTo>
                    <a:cubicBezTo>
                      <a:pt x="5" y="102"/>
                      <a:pt x="14" y="197"/>
                      <a:pt x="39" y="230"/>
                    </a:cubicBezTo>
                    <a:cubicBezTo>
                      <a:pt x="76" y="280"/>
                      <a:pt x="259" y="392"/>
                      <a:pt x="341" y="439"/>
                    </a:cubicBezTo>
                    <a:cubicBezTo>
                      <a:pt x="433" y="491"/>
                      <a:pt x="538" y="388"/>
                      <a:pt x="579" y="342"/>
                    </a:cubicBezTo>
                    <a:cubicBezTo>
                      <a:pt x="611" y="305"/>
                      <a:pt x="627" y="224"/>
                      <a:pt x="610" y="184"/>
                    </a:cubicBezTo>
                    <a:cubicBezTo>
                      <a:pt x="604" y="169"/>
                      <a:pt x="594" y="161"/>
                      <a:pt x="580" y="160"/>
                    </a:cubicBezTo>
                    <a:cubicBezTo>
                      <a:pt x="570" y="160"/>
                      <a:pt x="570" y="160"/>
                      <a:pt x="570" y="160"/>
                    </a:cubicBezTo>
                    <a:cubicBezTo>
                      <a:pt x="506" y="156"/>
                      <a:pt x="399" y="150"/>
                      <a:pt x="333" y="125"/>
                    </a:cubicBezTo>
                    <a:cubicBezTo>
                      <a:pt x="309" y="116"/>
                      <a:pt x="280" y="98"/>
                      <a:pt x="250" y="78"/>
                    </a:cubicBezTo>
                    <a:cubicBezTo>
                      <a:pt x="198" y="45"/>
                      <a:pt x="138" y="6"/>
                      <a:pt x="87" y="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01;p49"/>
              <p:cNvSpPr/>
              <p:nvPr/>
            </p:nvSpPr>
            <p:spPr>
              <a:xfrm rot="-280552">
                <a:off x="-1902582" y="-680185"/>
                <a:ext cx="1385757" cy="1942352"/>
              </a:xfrm>
              <a:custGeom>
                <a:rect b="b" l="l" r="r" t="t"/>
                <a:pathLst>
                  <a:path extrusionOk="0" h="1615" w="1154">
                    <a:moveTo>
                      <a:pt x="838" y="1607"/>
                    </a:moveTo>
                    <a:cubicBezTo>
                      <a:pt x="799" y="1607"/>
                      <a:pt x="760" y="1598"/>
                      <a:pt x="722" y="1581"/>
                    </a:cubicBezTo>
                    <a:cubicBezTo>
                      <a:pt x="555" y="1501"/>
                      <a:pt x="192" y="1237"/>
                      <a:pt x="153" y="1155"/>
                    </a:cubicBezTo>
                    <a:cubicBezTo>
                      <a:pt x="116" y="1079"/>
                      <a:pt x="56" y="680"/>
                      <a:pt x="31" y="509"/>
                    </a:cubicBezTo>
                    <a:cubicBezTo>
                      <a:pt x="28" y="489"/>
                      <a:pt x="25" y="473"/>
                      <a:pt x="23" y="461"/>
                    </a:cubicBezTo>
                    <a:cubicBezTo>
                      <a:pt x="0" y="309"/>
                      <a:pt x="9" y="72"/>
                      <a:pt x="128" y="41"/>
                    </a:cubicBezTo>
                    <a:cubicBezTo>
                      <a:pt x="287" y="0"/>
                      <a:pt x="477" y="16"/>
                      <a:pt x="544" y="146"/>
                    </a:cubicBezTo>
                    <a:cubicBezTo>
                      <a:pt x="591" y="237"/>
                      <a:pt x="667" y="366"/>
                      <a:pt x="712" y="444"/>
                    </a:cubicBezTo>
                    <a:cubicBezTo>
                      <a:pt x="728" y="470"/>
                      <a:pt x="740" y="491"/>
                      <a:pt x="747" y="504"/>
                    </a:cubicBezTo>
                    <a:cubicBezTo>
                      <a:pt x="795" y="589"/>
                      <a:pt x="937" y="715"/>
                      <a:pt x="1020" y="757"/>
                    </a:cubicBezTo>
                    <a:cubicBezTo>
                      <a:pt x="1104" y="802"/>
                      <a:pt x="1154" y="983"/>
                      <a:pt x="1128" y="1081"/>
                    </a:cubicBezTo>
                    <a:cubicBezTo>
                      <a:pt x="1103" y="1172"/>
                      <a:pt x="1058" y="1341"/>
                      <a:pt x="1054" y="1446"/>
                    </a:cubicBezTo>
                    <a:cubicBezTo>
                      <a:pt x="1052" y="1492"/>
                      <a:pt x="1019" y="1540"/>
                      <a:pt x="967" y="1572"/>
                    </a:cubicBezTo>
                    <a:cubicBezTo>
                      <a:pt x="928" y="1595"/>
                      <a:pt x="883" y="1607"/>
                      <a:pt x="838" y="1607"/>
                    </a:cubicBezTo>
                    <a:close/>
                    <a:moveTo>
                      <a:pt x="129" y="43"/>
                    </a:moveTo>
                    <a:cubicBezTo>
                      <a:pt x="129" y="45"/>
                      <a:pt x="129" y="45"/>
                      <a:pt x="129" y="45"/>
                    </a:cubicBezTo>
                    <a:cubicBezTo>
                      <a:pt x="13" y="76"/>
                      <a:pt x="5" y="310"/>
                      <a:pt x="28" y="460"/>
                    </a:cubicBezTo>
                    <a:cubicBezTo>
                      <a:pt x="29" y="472"/>
                      <a:pt x="32" y="489"/>
                      <a:pt x="35" y="509"/>
                    </a:cubicBezTo>
                    <a:cubicBezTo>
                      <a:pt x="61" y="679"/>
                      <a:pt x="121" y="1078"/>
                      <a:pt x="157" y="1153"/>
                    </a:cubicBezTo>
                    <a:cubicBezTo>
                      <a:pt x="196" y="1235"/>
                      <a:pt x="557" y="1497"/>
                      <a:pt x="724" y="1577"/>
                    </a:cubicBezTo>
                    <a:cubicBezTo>
                      <a:pt x="803" y="1615"/>
                      <a:pt x="893" y="1611"/>
                      <a:pt x="965" y="1568"/>
                    </a:cubicBezTo>
                    <a:cubicBezTo>
                      <a:pt x="1016" y="1537"/>
                      <a:pt x="1048" y="1491"/>
                      <a:pt x="1050" y="1446"/>
                    </a:cubicBezTo>
                    <a:cubicBezTo>
                      <a:pt x="1053" y="1340"/>
                      <a:pt x="1099" y="1171"/>
                      <a:pt x="1124" y="1080"/>
                    </a:cubicBezTo>
                    <a:cubicBezTo>
                      <a:pt x="1150" y="983"/>
                      <a:pt x="1101" y="805"/>
                      <a:pt x="1018" y="761"/>
                    </a:cubicBezTo>
                    <a:cubicBezTo>
                      <a:pt x="935" y="718"/>
                      <a:pt x="792" y="592"/>
                      <a:pt x="744" y="506"/>
                    </a:cubicBezTo>
                    <a:cubicBezTo>
                      <a:pt x="737" y="493"/>
                      <a:pt x="724" y="472"/>
                      <a:pt x="709" y="446"/>
                    </a:cubicBezTo>
                    <a:cubicBezTo>
                      <a:pt x="663" y="368"/>
                      <a:pt x="587" y="239"/>
                      <a:pt x="541" y="147"/>
                    </a:cubicBezTo>
                    <a:cubicBezTo>
                      <a:pt x="475" y="20"/>
                      <a:pt x="287" y="4"/>
                      <a:pt x="129" y="45"/>
                    </a:cubicBezTo>
                    <a:lnTo>
                      <a:pt x="129" y="43"/>
                    </a:ln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49"/>
              <p:cNvSpPr/>
              <p:nvPr/>
            </p:nvSpPr>
            <p:spPr>
              <a:xfrm rot="-280543">
                <a:off x="-1709492" y="-444157"/>
                <a:ext cx="913040" cy="1441039"/>
              </a:xfrm>
              <a:custGeom>
                <a:rect b="b" l="l" r="r" t="t"/>
                <a:pathLst>
                  <a:path extrusionOk="0" h="1199" w="759">
                    <a:moveTo>
                      <a:pt x="589" y="1199"/>
                    </a:moveTo>
                    <a:cubicBezTo>
                      <a:pt x="522" y="1199"/>
                      <a:pt x="413" y="1109"/>
                      <a:pt x="324" y="1035"/>
                    </a:cubicBezTo>
                    <a:cubicBezTo>
                      <a:pt x="275" y="995"/>
                      <a:pt x="233" y="960"/>
                      <a:pt x="205" y="945"/>
                    </a:cubicBezTo>
                    <a:cubicBezTo>
                      <a:pt x="117" y="897"/>
                      <a:pt x="38" y="709"/>
                      <a:pt x="30" y="585"/>
                    </a:cubicBezTo>
                    <a:cubicBezTo>
                      <a:pt x="29" y="568"/>
                      <a:pt x="29" y="568"/>
                      <a:pt x="29" y="568"/>
                    </a:cubicBezTo>
                    <a:cubicBezTo>
                      <a:pt x="20" y="424"/>
                      <a:pt x="0" y="87"/>
                      <a:pt x="57" y="33"/>
                    </a:cubicBezTo>
                    <a:cubicBezTo>
                      <a:pt x="81" y="11"/>
                      <a:pt x="120" y="0"/>
                      <a:pt x="164" y="5"/>
                    </a:cubicBezTo>
                    <a:cubicBezTo>
                      <a:pt x="228" y="12"/>
                      <a:pt x="290" y="48"/>
                      <a:pt x="326" y="100"/>
                    </a:cubicBezTo>
                    <a:cubicBezTo>
                      <a:pt x="353" y="140"/>
                      <a:pt x="375" y="197"/>
                      <a:pt x="397" y="257"/>
                    </a:cubicBezTo>
                    <a:cubicBezTo>
                      <a:pt x="428" y="339"/>
                      <a:pt x="460" y="425"/>
                      <a:pt x="510" y="461"/>
                    </a:cubicBezTo>
                    <a:cubicBezTo>
                      <a:pt x="523" y="471"/>
                      <a:pt x="538" y="481"/>
                      <a:pt x="554" y="492"/>
                    </a:cubicBezTo>
                    <a:cubicBezTo>
                      <a:pt x="640" y="550"/>
                      <a:pt x="759" y="630"/>
                      <a:pt x="743" y="762"/>
                    </a:cubicBezTo>
                    <a:cubicBezTo>
                      <a:pt x="742" y="772"/>
                      <a:pt x="741" y="783"/>
                      <a:pt x="739" y="794"/>
                    </a:cubicBezTo>
                    <a:cubicBezTo>
                      <a:pt x="721" y="950"/>
                      <a:pt x="696" y="1164"/>
                      <a:pt x="609" y="1196"/>
                    </a:cubicBezTo>
                    <a:cubicBezTo>
                      <a:pt x="603" y="1198"/>
                      <a:pt x="596" y="1199"/>
                      <a:pt x="589" y="1199"/>
                    </a:cubicBezTo>
                    <a:close/>
                    <a:moveTo>
                      <a:pt x="143" y="8"/>
                    </a:moveTo>
                    <a:cubicBezTo>
                      <a:pt x="109" y="8"/>
                      <a:pt x="79" y="18"/>
                      <a:pt x="60" y="36"/>
                    </a:cubicBezTo>
                    <a:cubicBezTo>
                      <a:pt x="4" y="89"/>
                      <a:pt x="25" y="436"/>
                      <a:pt x="33" y="567"/>
                    </a:cubicBezTo>
                    <a:cubicBezTo>
                      <a:pt x="34" y="585"/>
                      <a:pt x="34" y="585"/>
                      <a:pt x="34" y="585"/>
                    </a:cubicBezTo>
                    <a:cubicBezTo>
                      <a:pt x="42" y="708"/>
                      <a:pt x="120" y="894"/>
                      <a:pt x="207" y="941"/>
                    </a:cubicBezTo>
                    <a:cubicBezTo>
                      <a:pt x="236" y="957"/>
                      <a:pt x="278" y="992"/>
                      <a:pt x="327" y="1032"/>
                    </a:cubicBezTo>
                    <a:cubicBezTo>
                      <a:pt x="415" y="1105"/>
                      <a:pt x="523" y="1195"/>
                      <a:pt x="589" y="1195"/>
                    </a:cubicBezTo>
                    <a:cubicBezTo>
                      <a:pt x="595" y="1195"/>
                      <a:pt x="602" y="1194"/>
                      <a:pt x="608" y="1192"/>
                    </a:cubicBezTo>
                    <a:cubicBezTo>
                      <a:pt x="693" y="1161"/>
                      <a:pt x="717" y="949"/>
                      <a:pt x="735" y="793"/>
                    </a:cubicBezTo>
                    <a:cubicBezTo>
                      <a:pt x="737" y="782"/>
                      <a:pt x="738" y="772"/>
                      <a:pt x="739" y="762"/>
                    </a:cubicBezTo>
                    <a:cubicBezTo>
                      <a:pt x="755" y="632"/>
                      <a:pt x="637" y="553"/>
                      <a:pt x="552" y="495"/>
                    </a:cubicBezTo>
                    <a:cubicBezTo>
                      <a:pt x="536" y="485"/>
                      <a:pt x="520" y="474"/>
                      <a:pt x="507" y="465"/>
                    </a:cubicBezTo>
                    <a:cubicBezTo>
                      <a:pt x="457" y="427"/>
                      <a:pt x="425" y="341"/>
                      <a:pt x="393" y="258"/>
                    </a:cubicBezTo>
                    <a:cubicBezTo>
                      <a:pt x="371" y="198"/>
                      <a:pt x="350" y="142"/>
                      <a:pt x="322" y="102"/>
                    </a:cubicBezTo>
                    <a:cubicBezTo>
                      <a:pt x="287" y="52"/>
                      <a:pt x="226" y="16"/>
                      <a:pt x="163" y="9"/>
                    </a:cubicBezTo>
                    <a:cubicBezTo>
                      <a:pt x="157" y="8"/>
                      <a:pt x="150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49"/>
              <p:cNvSpPr/>
              <p:nvPr/>
            </p:nvSpPr>
            <p:spPr>
              <a:xfrm rot="-280539">
                <a:off x="-1594059" y="-217795"/>
                <a:ext cx="348824" cy="560404"/>
              </a:xfrm>
              <a:custGeom>
                <a:rect b="b" l="l" r="r" t="t"/>
                <a:pathLst>
                  <a:path extrusionOk="0" h="465" w="291">
                    <a:moveTo>
                      <a:pt x="128" y="464"/>
                    </a:moveTo>
                    <a:cubicBezTo>
                      <a:pt x="99" y="464"/>
                      <a:pt x="73" y="455"/>
                      <a:pt x="52" y="437"/>
                    </a:cubicBezTo>
                    <a:cubicBezTo>
                      <a:pt x="18" y="408"/>
                      <a:pt x="0" y="358"/>
                      <a:pt x="1" y="302"/>
                    </a:cubicBezTo>
                    <a:cubicBezTo>
                      <a:pt x="2" y="273"/>
                      <a:pt x="13" y="22"/>
                      <a:pt x="67" y="10"/>
                    </a:cubicBezTo>
                    <a:cubicBezTo>
                      <a:pt x="110" y="0"/>
                      <a:pt x="192" y="41"/>
                      <a:pt x="216" y="125"/>
                    </a:cubicBezTo>
                    <a:cubicBezTo>
                      <a:pt x="225" y="155"/>
                      <a:pt x="230" y="184"/>
                      <a:pt x="235" y="212"/>
                    </a:cubicBezTo>
                    <a:cubicBezTo>
                      <a:pt x="244" y="260"/>
                      <a:pt x="253" y="306"/>
                      <a:pt x="276" y="343"/>
                    </a:cubicBezTo>
                    <a:cubicBezTo>
                      <a:pt x="288" y="363"/>
                      <a:pt x="291" y="381"/>
                      <a:pt x="284" y="397"/>
                    </a:cubicBezTo>
                    <a:cubicBezTo>
                      <a:pt x="272" y="425"/>
                      <a:pt x="229" y="447"/>
                      <a:pt x="158" y="461"/>
                    </a:cubicBezTo>
                    <a:cubicBezTo>
                      <a:pt x="148" y="463"/>
                      <a:pt x="138" y="464"/>
                      <a:pt x="128" y="464"/>
                    </a:cubicBezTo>
                    <a:close/>
                    <a:moveTo>
                      <a:pt x="81" y="12"/>
                    </a:moveTo>
                    <a:cubicBezTo>
                      <a:pt x="76" y="12"/>
                      <a:pt x="72" y="13"/>
                      <a:pt x="67" y="14"/>
                    </a:cubicBezTo>
                    <a:cubicBezTo>
                      <a:pt x="26" y="23"/>
                      <a:pt x="9" y="206"/>
                      <a:pt x="6" y="302"/>
                    </a:cubicBezTo>
                    <a:cubicBezTo>
                      <a:pt x="4" y="356"/>
                      <a:pt x="22" y="406"/>
                      <a:pt x="55" y="433"/>
                    </a:cubicBezTo>
                    <a:cubicBezTo>
                      <a:pt x="82" y="457"/>
                      <a:pt x="117" y="465"/>
                      <a:pt x="157" y="457"/>
                    </a:cubicBezTo>
                    <a:cubicBezTo>
                      <a:pt x="227" y="443"/>
                      <a:pt x="269" y="422"/>
                      <a:pt x="280" y="396"/>
                    </a:cubicBezTo>
                    <a:cubicBezTo>
                      <a:pt x="287" y="381"/>
                      <a:pt x="284" y="364"/>
                      <a:pt x="272" y="346"/>
                    </a:cubicBezTo>
                    <a:cubicBezTo>
                      <a:pt x="249" y="308"/>
                      <a:pt x="240" y="261"/>
                      <a:pt x="231" y="212"/>
                    </a:cubicBezTo>
                    <a:cubicBezTo>
                      <a:pt x="226" y="185"/>
                      <a:pt x="221" y="156"/>
                      <a:pt x="212" y="126"/>
                    </a:cubicBezTo>
                    <a:cubicBezTo>
                      <a:pt x="191" y="52"/>
                      <a:pt x="124" y="12"/>
                      <a:pt x="8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49"/>
              <p:cNvSpPr/>
              <p:nvPr/>
            </p:nvSpPr>
            <p:spPr>
              <a:xfrm rot="-280543">
                <a:off x="-1162698" y="536497"/>
                <a:ext cx="251609" cy="297358"/>
              </a:xfrm>
              <a:custGeom>
                <a:rect b="b" l="l" r="r" t="t"/>
                <a:pathLst>
                  <a:path extrusionOk="0" h="247" w="210">
                    <a:moveTo>
                      <a:pt x="114" y="237"/>
                    </a:moveTo>
                    <a:cubicBezTo>
                      <a:pt x="73" y="237"/>
                      <a:pt x="32" y="180"/>
                      <a:pt x="7" y="122"/>
                    </a:cubicBezTo>
                    <a:cubicBezTo>
                      <a:pt x="0" y="107"/>
                      <a:pt x="0" y="92"/>
                      <a:pt x="7" y="78"/>
                    </a:cubicBezTo>
                    <a:cubicBezTo>
                      <a:pt x="24" y="40"/>
                      <a:pt x="78" y="14"/>
                      <a:pt x="104" y="5"/>
                    </a:cubicBezTo>
                    <a:cubicBezTo>
                      <a:pt x="117" y="0"/>
                      <a:pt x="135" y="5"/>
                      <a:pt x="154" y="17"/>
                    </a:cubicBezTo>
                    <a:cubicBezTo>
                      <a:pt x="178" y="34"/>
                      <a:pt x="204" y="64"/>
                      <a:pt x="206" y="95"/>
                    </a:cubicBezTo>
                    <a:cubicBezTo>
                      <a:pt x="210" y="146"/>
                      <a:pt x="179" y="216"/>
                      <a:pt x="131" y="234"/>
                    </a:cubicBezTo>
                    <a:cubicBezTo>
                      <a:pt x="126" y="236"/>
                      <a:pt x="120" y="237"/>
                      <a:pt x="114" y="237"/>
                    </a:cubicBezTo>
                    <a:close/>
                    <a:moveTo>
                      <a:pt x="115" y="7"/>
                    </a:moveTo>
                    <a:cubicBezTo>
                      <a:pt x="111" y="7"/>
                      <a:pt x="108" y="8"/>
                      <a:pt x="105" y="9"/>
                    </a:cubicBezTo>
                    <a:cubicBezTo>
                      <a:pt x="85" y="16"/>
                      <a:pt x="27" y="42"/>
                      <a:pt x="11" y="79"/>
                    </a:cubicBezTo>
                    <a:cubicBezTo>
                      <a:pt x="5" y="93"/>
                      <a:pt x="5" y="107"/>
                      <a:pt x="11" y="120"/>
                    </a:cubicBezTo>
                    <a:cubicBezTo>
                      <a:pt x="37" y="182"/>
                      <a:pt x="85" y="247"/>
                      <a:pt x="130" y="230"/>
                    </a:cubicBezTo>
                    <a:cubicBezTo>
                      <a:pt x="176" y="212"/>
                      <a:pt x="206" y="144"/>
                      <a:pt x="202" y="96"/>
                    </a:cubicBezTo>
                    <a:cubicBezTo>
                      <a:pt x="200" y="66"/>
                      <a:pt x="175" y="37"/>
                      <a:pt x="152" y="21"/>
                    </a:cubicBezTo>
                    <a:cubicBezTo>
                      <a:pt x="138" y="12"/>
                      <a:pt x="125" y="7"/>
                      <a:pt x="115" y="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49"/>
              <p:cNvSpPr/>
              <p:nvPr/>
            </p:nvSpPr>
            <p:spPr>
              <a:xfrm rot="-280544">
                <a:off x="-111693" y="1117273"/>
                <a:ext cx="360260" cy="232548"/>
              </a:xfrm>
              <a:custGeom>
                <a:rect b="b" l="l" r="r" t="t"/>
                <a:pathLst>
                  <a:path extrusionOk="0" h="192" w="299">
                    <a:moveTo>
                      <a:pt x="202" y="185"/>
                    </a:moveTo>
                    <a:cubicBezTo>
                      <a:pt x="178" y="185"/>
                      <a:pt x="156" y="174"/>
                      <a:pt x="135" y="164"/>
                    </a:cubicBezTo>
                    <a:cubicBezTo>
                      <a:pt x="132" y="162"/>
                      <a:pt x="132" y="162"/>
                      <a:pt x="132" y="162"/>
                    </a:cubicBezTo>
                    <a:cubicBezTo>
                      <a:pt x="103" y="147"/>
                      <a:pt x="42" y="117"/>
                      <a:pt x="21" y="96"/>
                    </a:cubicBezTo>
                    <a:cubicBezTo>
                      <a:pt x="1" y="76"/>
                      <a:pt x="0" y="52"/>
                      <a:pt x="18" y="24"/>
                    </a:cubicBezTo>
                    <a:cubicBezTo>
                      <a:pt x="35" y="0"/>
                      <a:pt x="80" y="24"/>
                      <a:pt x="120" y="46"/>
                    </a:cubicBezTo>
                    <a:cubicBezTo>
                      <a:pt x="124" y="48"/>
                      <a:pt x="124" y="48"/>
                      <a:pt x="124" y="48"/>
                    </a:cubicBezTo>
                    <a:cubicBezTo>
                      <a:pt x="128" y="50"/>
                      <a:pt x="133" y="52"/>
                      <a:pt x="137" y="54"/>
                    </a:cubicBezTo>
                    <a:cubicBezTo>
                      <a:pt x="169" y="72"/>
                      <a:pt x="192" y="84"/>
                      <a:pt x="213" y="84"/>
                    </a:cubicBezTo>
                    <a:cubicBezTo>
                      <a:pt x="217" y="84"/>
                      <a:pt x="222" y="84"/>
                      <a:pt x="227" y="84"/>
                    </a:cubicBezTo>
                    <a:cubicBezTo>
                      <a:pt x="249" y="82"/>
                      <a:pt x="273" y="81"/>
                      <a:pt x="291" y="101"/>
                    </a:cubicBezTo>
                    <a:cubicBezTo>
                      <a:pt x="297" y="107"/>
                      <a:pt x="299" y="115"/>
                      <a:pt x="298" y="122"/>
                    </a:cubicBezTo>
                    <a:cubicBezTo>
                      <a:pt x="295" y="139"/>
                      <a:pt x="275" y="156"/>
                      <a:pt x="240" y="175"/>
                    </a:cubicBezTo>
                    <a:cubicBezTo>
                      <a:pt x="227" y="182"/>
                      <a:pt x="214" y="185"/>
                      <a:pt x="202" y="185"/>
                    </a:cubicBezTo>
                    <a:close/>
                    <a:moveTo>
                      <a:pt x="40" y="18"/>
                    </a:moveTo>
                    <a:cubicBezTo>
                      <a:pt x="32" y="18"/>
                      <a:pt x="26" y="21"/>
                      <a:pt x="22" y="27"/>
                    </a:cubicBezTo>
                    <a:cubicBezTo>
                      <a:pt x="4" y="52"/>
                      <a:pt x="5" y="74"/>
                      <a:pt x="24" y="93"/>
                    </a:cubicBezTo>
                    <a:cubicBezTo>
                      <a:pt x="45" y="114"/>
                      <a:pt x="105" y="144"/>
                      <a:pt x="134" y="158"/>
                    </a:cubicBezTo>
                    <a:cubicBezTo>
                      <a:pt x="137" y="160"/>
                      <a:pt x="137" y="160"/>
                      <a:pt x="137" y="160"/>
                    </a:cubicBezTo>
                    <a:cubicBezTo>
                      <a:pt x="168" y="175"/>
                      <a:pt x="201" y="192"/>
                      <a:pt x="238" y="172"/>
                    </a:cubicBezTo>
                    <a:cubicBezTo>
                      <a:pt x="272" y="154"/>
                      <a:pt x="291" y="136"/>
                      <a:pt x="293" y="122"/>
                    </a:cubicBezTo>
                    <a:cubicBezTo>
                      <a:pt x="295" y="115"/>
                      <a:pt x="293" y="109"/>
                      <a:pt x="288" y="104"/>
                    </a:cubicBezTo>
                    <a:cubicBezTo>
                      <a:pt x="271" y="85"/>
                      <a:pt x="248" y="87"/>
                      <a:pt x="227" y="88"/>
                    </a:cubicBezTo>
                    <a:cubicBezTo>
                      <a:pt x="222" y="88"/>
                      <a:pt x="217" y="88"/>
                      <a:pt x="213" y="88"/>
                    </a:cubicBezTo>
                    <a:cubicBezTo>
                      <a:pt x="191" y="88"/>
                      <a:pt x="167" y="76"/>
                      <a:pt x="135" y="58"/>
                    </a:cubicBezTo>
                    <a:cubicBezTo>
                      <a:pt x="131" y="56"/>
                      <a:pt x="126" y="54"/>
                      <a:pt x="122" y="51"/>
                    </a:cubicBezTo>
                    <a:cubicBezTo>
                      <a:pt x="118" y="49"/>
                      <a:pt x="118" y="49"/>
                      <a:pt x="118" y="49"/>
                    </a:cubicBezTo>
                    <a:cubicBezTo>
                      <a:pt x="92" y="35"/>
                      <a:pt x="60" y="18"/>
                      <a:pt x="40" y="1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6" name="Google Shape;306;p49"/>
            <p:cNvSpPr/>
            <p:nvPr/>
          </p:nvSpPr>
          <p:spPr>
            <a:xfrm rot="8141769">
              <a:off x="7799113" y="-560744"/>
              <a:ext cx="1427691" cy="1313326"/>
            </a:xfrm>
            <a:custGeom>
              <a:rect b="b" l="l" r="r" t="t"/>
              <a:pathLst>
                <a:path extrusionOk="0" h="1091" w="1189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49"/>
            <p:cNvSpPr/>
            <p:nvPr/>
          </p:nvSpPr>
          <p:spPr>
            <a:xfrm rot="8141769">
              <a:off x="8103590" y="-261410"/>
              <a:ext cx="893973" cy="846321"/>
            </a:xfrm>
            <a:custGeom>
              <a:rect b="b" l="l" r="r" t="t"/>
              <a:pathLst>
                <a:path extrusionOk="0" h="705" w="744">
                  <a:moveTo>
                    <a:pt x="140" y="688"/>
                  </a:moveTo>
                  <a:cubicBezTo>
                    <a:pt x="96" y="688"/>
                    <a:pt x="57" y="671"/>
                    <a:pt x="34" y="644"/>
                  </a:cubicBezTo>
                  <a:cubicBezTo>
                    <a:pt x="0" y="604"/>
                    <a:pt x="35" y="515"/>
                    <a:pt x="62" y="450"/>
                  </a:cubicBezTo>
                  <a:cubicBezTo>
                    <a:pt x="69" y="431"/>
                    <a:pt x="76" y="415"/>
                    <a:pt x="80" y="402"/>
                  </a:cubicBezTo>
                  <a:cubicBezTo>
                    <a:pt x="109" y="309"/>
                    <a:pt x="86" y="229"/>
                    <a:pt x="67" y="164"/>
                  </a:cubicBezTo>
                  <a:cubicBezTo>
                    <a:pt x="62" y="148"/>
                    <a:pt x="58" y="133"/>
                    <a:pt x="55" y="119"/>
                  </a:cubicBezTo>
                  <a:cubicBezTo>
                    <a:pt x="48" y="88"/>
                    <a:pt x="60" y="53"/>
                    <a:pt x="87" y="30"/>
                  </a:cubicBezTo>
                  <a:cubicBezTo>
                    <a:pt x="114" y="6"/>
                    <a:pt x="149" y="0"/>
                    <a:pt x="183" y="13"/>
                  </a:cubicBezTo>
                  <a:cubicBezTo>
                    <a:pt x="207" y="21"/>
                    <a:pt x="236" y="39"/>
                    <a:pt x="267" y="58"/>
                  </a:cubicBezTo>
                  <a:cubicBezTo>
                    <a:pt x="338" y="100"/>
                    <a:pt x="426" y="153"/>
                    <a:pt x="498" y="138"/>
                  </a:cubicBezTo>
                  <a:cubicBezTo>
                    <a:pt x="596" y="118"/>
                    <a:pt x="691" y="142"/>
                    <a:pt x="730" y="196"/>
                  </a:cubicBezTo>
                  <a:cubicBezTo>
                    <a:pt x="741" y="211"/>
                    <a:pt x="744" y="228"/>
                    <a:pt x="740" y="246"/>
                  </a:cubicBezTo>
                  <a:cubicBezTo>
                    <a:pt x="731" y="286"/>
                    <a:pt x="685" y="331"/>
                    <a:pt x="607" y="375"/>
                  </a:cubicBezTo>
                  <a:cubicBezTo>
                    <a:pt x="519" y="425"/>
                    <a:pt x="415" y="515"/>
                    <a:pt x="331" y="588"/>
                  </a:cubicBezTo>
                  <a:cubicBezTo>
                    <a:pt x="312" y="604"/>
                    <a:pt x="294" y="619"/>
                    <a:pt x="277" y="634"/>
                  </a:cubicBezTo>
                  <a:cubicBezTo>
                    <a:pt x="232" y="672"/>
                    <a:pt x="183" y="688"/>
                    <a:pt x="140" y="688"/>
                  </a:cubicBezTo>
                  <a:close/>
                  <a:moveTo>
                    <a:pt x="148" y="10"/>
                  </a:moveTo>
                  <a:cubicBezTo>
                    <a:pt x="127" y="10"/>
                    <a:pt x="106" y="18"/>
                    <a:pt x="89" y="33"/>
                  </a:cubicBezTo>
                  <a:cubicBezTo>
                    <a:pt x="64" y="55"/>
                    <a:pt x="52" y="89"/>
                    <a:pt x="59" y="118"/>
                  </a:cubicBezTo>
                  <a:cubicBezTo>
                    <a:pt x="62" y="132"/>
                    <a:pt x="66" y="147"/>
                    <a:pt x="71" y="163"/>
                  </a:cubicBezTo>
                  <a:cubicBezTo>
                    <a:pt x="90" y="228"/>
                    <a:pt x="113" y="309"/>
                    <a:pt x="84" y="403"/>
                  </a:cubicBezTo>
                  <a:cubicBezTo>
                    <a:pt x="80" y="416"/>
                    <a:pt x="73" y="433"/>
                    <a:pt x="66" y="452"/>
                  </a:cubicBezTo>
                  <a:cubicBezTo>
                    <a:pt x="40" y="516"/>
                    <a:pt x="4" y="603"/>
                    <a:pt x="37" y="641"/>
                  </a:cubicBezTo>
                  <a:cubicBezTo>
                    <a:pt x="82" y="694"/>
                    <a:pt x="186" y="705"/>
                    <a:pt x="275" y="630"/>
                  </a:cubicBezTo>
                  <a:cubicBezTo>
                    <a:pt x="291" y="616"/>
                    <a:pt x="309" y="601"/>
                    <a:pt x="328" y="584"/>
                  </a:cubicBezTo>
                  <a:cubicBezTo>
                    <a:pt x="412" y="512"/>
                    <a:pt x="517" y="422"/>
                    <a:pt x="605" y="372"/>
                  </a:cubicBezTo>
                  <a:cubicBezTo>
                    <a:pt x="682" y="328"/>
                    <a:pt x="727" y="284"/>
                    <a:pt x="736" y="245"/>
                  </a:cubicBezTo>
                  <a:cubicBezTo>
                    <a:pt x="740" y="229"/>
                    <a:pt x="736" y="213"/>
                    <a:pt x="726" y="199"/>
                  </a:cubicBezTo>
                  <a:cubicBezTo>
                    <a:pt x="688" y="146"/>
                    <a:pt x="595" y="122"/>
                    <a:pt x="499" y="142"/>
                  </a:cubicBezTo>
                  <a:cubicBezTo>
                    <a:pt x="498" y="140"/>
                    <a:pt x="498" y="140"/>
                    <a:pt x="498" y="140"/>
                  </a:cubicBezTo>
                  <a:cubicBezTo>
                    <a:pt x="499" y="142"/>
                    <a:pt x="499" y="142"/>
                    <a:pt x="499" y="142"/>
                  </a:cubicBezTo>
                  <a:cubicBezTo>
                    <a:pt x="426" y="157"/>
                    <a:pt x="337" y="104"/>
                    <a:pt x="265" y="61"/>
                  </a:cubicBezTo>
                  <a:cubicBezTo>
                    <a:pt x="234" y="43"/>
                    <a:pt x="205" y="25"/>
                    <a:pt x="182" y="16"/>
                  </a:cubicBezTo>
                  <a:cubicBezTo>
                    <a:pt x="171" y="12"/>
                    <a:pt x="159" y="10"/>
                    <a:pt x="148" y="1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49"/>
            <p:cNvSpPr/>
            <p:nvPr/>
          </p:nvSpPr>
          <p:spPr>
            <a:xfrm rot="8141782">
              <a:off x="8418109" y="-108676"/>
              <a:ext cx="320229" cy="316417"/>
            </a:xfrm>
            <a:custGeom>
              <a:rect b="b" l="l" r="r" t="t"/>
              <a:pathLst>
                <a:path extrusionOk="0" h="264" w="265">
                  <a:moveTo>
                    <a:pt x="74" y="242"/>
                  </a:moveTo>
                  <a:cubicBezTo>
                    <a:pt x="58" y="242"/>
                    <a:pt x="45" y="238"/>
                    <a:pt x="34" y="230"/>
                  </a:cubicBezTo>
                  <a:cubicBezTo>
                    <a:pt x="16" y="216"/>
                    <a:pt x="6" y="196"/>
                    <a:pt x="4" y="172"/>
                  </a:cubicBezTo>
                  <a:cubicBezTo>
                    <a:pt x="0" y="135"/>
                    <a:pt x="17" y="90"/>
                    <a:pt x="48" y="54"/>
                  </a:cubicBezTo>
                  <a:cubicBezTo>
                    <a:pt x="95" y="0"/>
                    <a:pt x="200" y="14"/>
                    <a:pt x="204" y="14"/>
                  </a:cubicBezTo>
                  <a:cubicBezTo>
                    <a:pt x="204" y="14"/>
                    <a:pt x="204" y="14"/>
                    <a:pt x="204" y="14"/>
                  </a:cubicBezTo>
                  <a:cubicBezTo>
                    <a:pt x="235" y="21"/>
                    <a:pt x="249" y="43"/>
                    <a:pt x="254" y="60"/>
                  </a:cubicBezTo>
                  <a:cubicBezTo>
                    <a:pt x="265" y="91"/>
                    <a:pt x="258" y="133"/>
                    <a:pt x="238" y="158"/>
                  </a:cubicBezTo>
                  <a:cubicBezTo>
                    <a:pt x="211" y="191"/>
                    <a:pt x="131" y="242"/>
                    <a:pt x="74" y="242"/>
                  </a:cubicBezTo>
                  <a:close/>
                  <a:moveTo>
                    <a:pt x="173" y="17"/>
                  </a:moveTo>
                  <a:cubicBezTo>
                    <a:pt x="137" y="17"/>
                    <a:pt x="81" y="23"/>
                    <a:pt x="51" y="57"/>
                  </a:cubicBezTo>
                  <a:cubicBezTo>
                    <a:pt x="21" y="92"/>
                    <a:pt x="4" y="136"/>
                    <a:pt x="8" y="172"/>
                  </a:cubicBezTo>
                  <a:cubicBezTo>
                    <a:pt x="10" y="195"/>
                    <a:pt x="20" y="213"/>
                    <a:pt x="37" y="226"/>
                  </a:cubicBezTo>
                  <a:cubicBezTo>
                    <a:pt x="85" y="264"/>
                    <a:pt x="202" y="195"/>
                    <a:pt x="235" y="155"/>
                  </a:cubicBezTo>
                  <a:cubicBezTo>
                    <a:pt x="254" y="131"/>
                    <a:pt x="261" y="91"/>
                    <a:pt x="251" y="61"/>
                  </a:cubicBezTo>
                  <a:cubicBezTo>
                    <a:pt x="245" y="45"/>
                    <a:pt x="232" y="25"/>
                    <a:pt x="204" y="18"/>
                  </a:cubicBezTo>
                  <a:cubicBezTo>
                    <a:pt x="202" y="18"/>
                    <a:pt x="190" y="17"/>
                    <a:pt x="173" y="1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9" name="Google Shape;309;p49"/>
          <p:cNvGrpSpPr/>
          <p:nvPr/>
        </p:nvGrpSpPr>
        <p:grpSpPr>
          <a:xfrm>
            <a:off x="-429478" y="-299402"/>
            <a:ext cx="9610849" cy="6070064"/>
            <a:chOff x="-429478" y="-299402"/>
            <a:chExt cx="9610849" cy="6070064"/>
          </a:xfrm>
        </p:grpSpPr>
        <p:pic>
          <p:nvPicPr>
            <p:cNvPr id="310" name="Google Shape;310;p4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6084367">
              <a:off x="-377451" y="4287372"/>
              <a:ext cx="831770" cy="786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7032116">
              <a:off x="7799774" y="4498151"/>
              <a:ext cx="1052748" cy="1104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312;p4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10329258">
              <a:off x="8381000" y="-251877"/>
              <a:ext cx="750221" cy="7862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3" name="Google Shape;313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50"/>
          <p:cNvGrpSpPr/>
          <p:nvPr/>
        </p:nvGrpSpPr>
        <p:grpSpPr>
          <a:xfrm>
            <a:off x="-599557" y="-1788893"/>
            <a:ext cx="11186406" cy="7891572"/>
            <a:chOff x="-599557" y="-1788893"/>
            <a:chExt cx="11186406" cy="7891572"/>
          </a:xfrm>
        </p:grpSpPr>
        <p:grpSp>
          <p:nvGrpSpPr>
            <p:cNvPr id="316" name="Google Shape;316;p50"/>
            <p:cNvGrpSpPr/>
            <p:nvPr/>
          </p:nvGrpSpPr>
          <p:grpSpPr>
            <a:xfrm rot="3594116">
              <a:off x="7557055" y="-1155780"/>
              <a:ext cx="2749650" cy="2231981"/>
              <a:chOff x="7940513" y="2534101"/>
              <a:chExt cx="2749549" cy="2231899"/>
            </a:xfrm>
          </p:grpSpPr>
          <p:sp>
            <p:nvSpPr>
              <p:cNvPr id="317" name="Google Shape;317;p50"/>
              <p:cNvSpPr/>
              <p:nvPr/>
            </p:nvSpPr>
            <p:spPr>
              <a:xfrm>
                <a:off x="9839163" y="3672213"/>
                <a:ext cx="768349" cy="762000"/>
              </a:xfrm>
              <a:custGeom>
                <a:rect b="b" l="l" r="r" t="t"/>
                <a:pathLst>
                  <a:path extrusionOk="0" h="762" w="768">
                    <a:moveTo>
                      <a:pt x="304" y="728"/>
                    </a:moveTo>
                    <a:cubicBezTo>
                      <a:pt x="252" y="728"/>
                      <a:pt x="198" y="698"/>
                      <a:pt x="139" y="653"/>
                    </a:cubicBezTo>
                    <a:cubicBezTo>
                      <a:pt x="39" y="576"/>
                      <a:pt x="0" y="418"/>
                      <a:pt x="58" y="328"/>
                    </a:cubicBezTo>
                    <a:cubicBezTo>
                      <a:pt x="80" y="295"/>
                      <a:pt x="99" y="270"/>
                      <a:pt x="115" y="248"/>
                    </a:cubicBezTo>
                    <a:cubicBezTo>
                      <a:pt x="145" y="209"/>
                      <a:pt x="168" y="178"/>
                      <a:pt x="189" y="128"/>
                    </a:cubicBezTo>
                    <a:cubicBezTo>
                      <a:pt x="226" y="39"/>
                      <a:pt x="306" y="3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78" y="1"/>
                      <a:pt x="592" y="19"/>
                      <a:pt x="652" y="82"/>
                    </a:cubicBezTo>
                    <a:cubicBezTo>
                      <a:pt x="713" y="145"/>
                      <a:pt x="768" y="289"/>
                      <a:pt x="713" y="393"/>
                    </a:cubicBezTo>
                    <a:cubicBezTo>
                      <a:pt x="682" y="451"/>
                      <a:pt x="628" y="493"/>
                      <a:pt x="571" y="538"/>
                    </a:cubicBezTo>
                    <a:cubicBezTo>
                      <a:pt x="527" y="573"/>
                      <a:pt x="481" y="609"/>
                      <a:pt x="438" y="657"/>
                    </a:cubicBezTo>
                    <a:cubicBezTo>
                      <a:pt x="392" y="707"/>
                      <a:pt x="349" y="728"/>
                      <a:pt x="304" y="728"/>
                    </a:cubicBezTo>
                    <a:close/>
                    <a:moveTo>
                      <a:pt x="369" y="4"/>
                    </a:moveTo>
                    <a:cubicBezTo>
                      <a:pt x="308" y="7"/>
                      <a:pt x="229" y="42"/>
                      <a:pt x="193" y="129"/>
                    </a:cubicBezTo>
                    <a:cubicBezTo>
                      <a:pt x="172" y="181"/>
                      <a:pt x="148" y="211"/>
                      <a:pt x="119" y="250"/>
                    </a:cubicBezTo>
                    <a:cubicBezTo>
                      <a:pt x="102" y="272"/>
                      <a:pt x="83" y="297"/>
                      <a:pt x="62" y="330"/>
                    </a:cubicBezTo>
                    <a:cubicBezTo>
                      <a:pt x="4" y="419"/>
                      <a:pt x="43" y="574"/>
                      <a:pt x="142" y="650"/>
                    </a:cubicBezTo>
                    <a:cubicBezTo>
                      <a:pt x="247" y="731"/>
                      <a:pt x="337" y="762"/>
                      <a:pt x="435" y="654"/>
                    </a:cubicBezTo>
                    <a:cubicBezTo>
                      <a:pt x="478" y="605"/>
                      <a:pt x="524" y="569"/>
                      <a:pt x="569" y="535"/>
                    </a:cubicBezTo>
                    <a:cubicBezTo>
                      <a:pt x="628" y="489"/>
                      <a:pt x="679" y="449"/>
                      <a:pt x="710" y="391"/>
                    </a:cubicBezTo>
                    <a:cubicBezTo>
                      <a:pt x="763" y="290"/>
                      <a:pt x="708" y="146"/>
                      <a:pt x="649" y="84"/>
                    </a:cubicBezTo>
                    <a:cubicBezTo>
                      <a:pt x="591" y="23"/>
                      <a:pt x="375" y="5"/>
                      <a:pt x="369" y="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50"/>
              <p:cNvSpPr/>
              <p:nvPr/>
            </p:nvSpPr>
            <p:spPr>
              <a:xfrm>
                <a:off x="10010613" y="4013526"/>
                <a:ext cx="263525" cy="214313"/>
              </a:xfrm>
              <a:custGeom>
                <a:rect b="b" l="l" r="r" t="t"/>
                <a:pathLst>
                  <a:path extrusionOk="0" h="213" w="263">
                    <a:moveTo>
                      <a:pt x="128" y="211"/>
                    </a:moveTo>
                    <a:cubicBezTo>
                      <a:pt x="125" y="211"/>
                      <a:pt x="122" y="210"/>
                      <a:pt x="119" y="210"/>
                    </a:cubicBezTo>
                    <a:cubicBezTo>
                      <a:pt x="82" y="203"/>
                      <a:pt x="20" y="190"/>
                      <a:pt x="10" y="130"/>
                    </a:cubicBezTo>
                    <a:cubicBezTo>
                      <a:pt x="0" y="68"/>
                      <a:pt x="71" y="30"/>
                      <a:pt x="114" y="13"/>
                    </a:cubicBezTo>
                    <a:cubicBezTo>
                      <a:pt x="114" y="13"/>
                      <a:pt x="114" y="13"/>
                      <a:pt x="114" y="13"/>
                    </a:cubicBezTo>
                    <a:cubicBezTo>
                      <a:pt x="147" y="0"/>
                      <a:pt x="201" y="25"/>
                      <a:pt x="233" y="57"/>
                    </a:cubicBezTo>
                    <a:cubicBezTo>
                      <a:pt x="254" y="79"/>
                      <a:pt x="263" y="101"/>
                      <a:pt x="256" y="118"/>
                    </a:cubicBezTo>
                    <a:cubicBezTo>
                      <a:pt x="238" y="162"/>
                      <a:pt x="169" y="211"/>
                      <a:pt x="128" y="211"/>
                    </a:cubicBezTo>
                    <a:close/>
                    <a:moveTo>
                      <a:pt x="134" y="14"/>
                    </a:moveTo>
                    <a:cubicBezTo>
                      <a:pt x="127" y="14"/>
                      <a:pt x="121" y="15"/>
                      <a:pt x="116" y="17"/>
                    </a:cubicBezTo>
                    <a:cubicBezTo>
                      <a:pt x="116" y="17"/>
                      <a:pt x="116" y="17"/>
                      <a:pt x="116" y="17"/>
                    </a:cubicBezTo>
                    <a:cubicBezTo>
                      <a:pt x="74" y="34"/>
                      <a:pt x="4" y="71"/>
                      <a:pt x="14" y="130"/>
                    </a:cubicBezTo>
                    <a:cubicBezTo>
                      <a:pt x="23" y="187"/>
                      <a:pt x="84" y="199"/>
                      <a:pt x="120" y="206"/>
                    </a:cubicBezTo>
                    <a:cubicBezTo>
                      <a:pt x="159" y="213"/>
                      <a:pt x="234" y="163"/>
                      <a:pt x="252" y="117"/>
                    </a:cubicBezTo>
                    <a:cubicBezTo>
                      <a:pt x="259" y="101"/>
                      <a:pt x="250" y="80"/>
                      <a:pt x="230" y="60"/>
                    </a:cubicBezTo>
                    <a:cubicBezTo>
                      <a:pt x="205" y="35"/>
                      <a:pt x="165" y="14"/>
                      <a:pt x="134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50"/>
              <p:cNvSpPr/>
              <p:nvPr/>
            </p:nvSpPr>
            <p:spPr>
              <a:xfrm>
                <a:off x="8737550" y="2534101"/>
                <a:ext cx="1258887" cy="1219200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50"/>
              <p:cNvSpPr/>
              <p:nvPr/>
            </p:nvSpPr>
            <p:spPr>
              <a:xfrm>
                <a:off x="9182050" y="3188151"/>
                <a:ext cx="311150" cy="344488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50"/>
              <p:cNvSpPr/>
              <p:nvPr/>
            </p:nvSpPr>
            <p:spPr>
              <a:xfrm>
                <a:off x="8913763" y="2686501"/>
                <a:ext cx="847724" cy="971550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50"/>
              <p:cNvSpPr/>
              <p:nvPr/>
            </p:nvSpPr>
            <p:spPr>
              <a:xfrm>
                <a:off x="7940513" y="3645226"/>
                <a:ext cx="1530349" cy="1076325"/>
              </a:xfrm>
              <a:custGeom>
                <a:rect b="b" l="l" r="r" t="t"/>
                <a:pathLst>
                  <a:path extrusionOk="0" h="1074" w="1528">
                    <a:moveTo>
                      <a:pt x="770" y="1074"/>
                    </a:moveTo>
                    <a:cubicBezTo>
                      <a:pt x="523" y="1074"/>
                      <a:pt x="287" y="1049"/>
                      <a:pt x="200" y="1013"/>
                    </a:cubicBezTo>
                    <a:cubicBezTo>
                      <a:pt x="10" y="933"/>
                      <a:pt x="0" y="473"/>
                      <a:pt x="0" y="382"/>
                    </a:cubicBezTo>
                    <a:cubicBezTo>
                      <a:pt x="0" y="237"/>
                      <a:pt x="54" y="127"/>
                      <a:pt x="157" y="65"/>
                    </a:cubicBezTo>
                    <a:cubicBezTo>
                      <a:pt x="265" y="0"/>
                      <a:pt x="450" y="91"/>
                      <a:pt x="598" y="165"/>
                    </a:cubicBezTo>
                    <a:cubicBezTo>
                      <a:pt x="648" y="189"/>
                      <a:pt x="694" y="212"/>
                      <a:pt x="732" y="226"/>
                    </a:cubicBezTo>
                    <a:cubicBezTo>
                      <a:pt x="806" y="254"/>
                      <a:pt x="892" y="258"/>
                      <a:pt x="974" y="263"/>
                    </a:cubicBezTo>
                    <a:cubicBezTo>
                      <a:pt x="1031" y="266"/>
                      <a:pt x="1090" y="269"/>
                      <a:pt x="1143" y="280"/>
                    </a:cubicBezTo>
                    <a:cubicBezTo>
                      <a:pt x="1247" y="301"/>
                      <a:pt x="1379" y="351"/>
                      <a:pt x="1417" y="402"/>
                    </a:cubicBezTo>
                    <a:cubicBezTo>
                      <a:pt x="1495" y="506"/>
                      <a:pt x="1528" y="835"/>
                      <a:pt x="1384" y="973"/>
                    </a:cubicBezTo>
                    <a:cubicBezTo>
                      <a:pt x="1321" y="1033"/>
                      <a:pt x="1106" y="1071"/>
                      <a:pt x="809" y="1074"/>
                    </a:cubicBezTo>
                    <a:cubicBezTo>
                      <a:pt x="796" y="1074"/>
                      <a:pt x="783" y="1074"/>
                      <a:pt x="770" y="1074"/>
                    </a:cubicBezTo>
                    <a:close/>
                    <a:moveTo>
                      <a:pt x="160" y="69"/>
                    </a:moveTo>
                    <a:cubicBezTo>
                      <a:pt x="58" y="130"/>
                      <a:pt x="4" y="238"/>
                      <a:pt x="4" y="382"/>
                    </a:cubicBezTo>
                    <a:cubicBezTo>
                      <a:pt x="4" y="473"/>
                      <a:pt x="14" y="930"/>
                      <a:pt x="202" y="1009"/>
                    </a:cubicBezTo>
                    <a:cubicBezTo>
                      <a:pt x="293" y="1047"/>
                      <a:pt x="548" y="1072"/>
                      <a:pt x="809" y="1070"/>
                    </a:cubicBezTo>
                    <a:cubicBezTo>
                      <a:pt x="1105" y="1067"/>
                      <a:pt x="1319" y="1029"/>
                      <a:pt x="1381" y="970"/>
                    </a:cubicBezTo>
                    <a:cubicBezTo>
                      <a:pt x="1466" y="889"/>
                      <a:pt x="1479" y="751"/>
                      <a:pt x="1479" y="675"/>
                    </a:cubicBezTo>
                    <a:cubicBezTo>
                      <a:pt x="1480" y="566"/>
                      <a:pt x="1453" y="457"/>
                      <a:pt x="1414" y="405"/>
                    </a:cubicBezTo>
                    <a:cubicBezTo>
                      <a:pt x="1376" y="354"/>
                      <a:pt x="1246" y="305"/>
                      <a:pt x="1142" y="284"/>
                    </a:cubicBezTo>
                    <a:cubicBezTo>
                      <a:pt x="1089" y="273"/>
                      <a:pt x="1031" y="270"/>
                      <a:pt x="974" y="267"/>
                    </a:cubicBezTo>
                    <a:cubicBezTo>
                      <a:pt x="891" y="263"/>
                      <a:pt x="805" y="258"/>
                      <a:pt x="730" y="230"/>
                    </a:cubicBezTo>
                    <a:cubicBezTo>
                      <a:pt x="692" y="216"/>
                      <a:pt x="646" y="193"/>
                      <a:pt x="597" y="168"/>
                    </a:cubicBezTo>
                    <a:cubicBezTo>
                      <a:pt x="449" y="96"/>
                      <a:pt x="265" y="5"/>
                      <a:pt x="160" y="69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50"/>
              <p:cNvSpPr/>
              <p:nvPr/>
            </p:nvSpPr>
            <p:spPr>
              <a:xfrm>
                <a:off x="8115138" y="3832551"/>
                <a:ext cx="1036637" cy="704851"/>
              </a:xfrm>
              <a:custGeom>
                <a:rect b="b" l="l" r="r" t="t"/>
                <a:pathLst>
                  <a:path extrusionOk="0" h="703" w="1037">
                    <a:moveTo>
                      <a:pt x="670" y="700"/>
                    </a:moveTo>
                    <a:cubicBezTo>
                      <a:pt x="664" y="700"/>
                      <a:pt x="658" y="700"/>
                      <a:pt x="653" y="700"/>
                    </a:cubicBezTo>
                    <a:cubicBezTo>
                      <a:pt x="509" y="690"/>
                      <a:pt x="111" y="643"/>
                      <a:pt x="67" y="596"/>
                    </a:cubicBezTo>
                    <a:cubicBezTo>
                      <a:pt x="25" y="550"/>
                      <a:pt x="0" y="149"/>
                      <a:pt x="63" y="72"/>
                    </a:cubicBezTo>
                    <a:cubicBezTo>
                      <a:pt x="121" y="2"/>
                      <a:pt x="203" y="0"/>
                      <a:pt x="313" y="68"/>
                    </a:cubicBezTo>
                    <a:cubicBezTo>
                      <a:pt x="337" y="83"/>
                      <a:pt x="363" y="100"/>
                      <a:pt x="390" y="119"/>
                    </a:cubicBezTo>
                    <a:cubicBezTo>
                      <a:pt x="481" y="182"/>
                      <a:pt x="584" y="253"/>
                      <a:pt x="676" y="248"/>
                    </a:cubicBezTo>
                    <a:cubicBezTo>
                      <a:pt x="691" y="247"/>
                      <a:pt x="709" y="245"/>
                      <a:pt x="728" y="243"/>
                    </a:cubicBezTo>
                    <a:cubicBezTo>
                      <a:pt x="795" y="235"/>
                      <a:pt x="877" y="225"/>
                      <a:pt x="930" y="252"/>
                    </a:cubicBezTo>
                    <a:cubicBezTo>
                      <a:pt x="993" y="284"/>
                      <a:pt x="1029" y="391"/>
                      <a:pt x="1034" y="456"/>
                    </a:cubicBezTo>
                    <a:cubicBezTo>
                      <a:pt x="1037" y="493"/>
                      <a:pt x="1019" y="532"/>
                      <a:pt x="982" y="570"/>
                    </a:cubicBezTo>
                    <a:cubicBezTo>
                      <a:pt x="909" y="644"/>
                      <a:pt x="773" y="700"/>
                      <a:pt x="670" y="700"/>
                    </a:cubicBezTo>
                    <a:close/>
                    <a:moveTo>
                      <a:pt x="65" y="73"/>
                    </a:moveTo>
                    <a:cubicBezTo>
                      <a:pt x="67" y="74"/>
                      <a:pt x="67" y="74"/>
                      <a:pt x="67" y="74"/>
                    </a:cubicBezTo>
                    <a:cubicBezTo>
                      <a:pt x="35" y="113"/>
                      <a:pt x="27" y="238"/>
                      <a:pt x="30" y="344"/>
                    </a:cubicBezTo>
                    <a:cubicBezTo>
                      <a:pt x="33" y="466"/>
                      <a:pt x="50" y="571"/>
                      <a:pt x="70" y="593"/>
                    </a:cubicBezTo>
                    <a:cubicBezTo>
                      <a:pt x="113" y="640"/>
                      <a:pt x="510" y="686"/>
                      <a:pt x="653" y="696"/>
                    </a:cubicBezTo>
                    <a:cubicBezTo>
                      <a:pt x="756" y="703"/>
                      <a:pt x="902" y="645"/>
                      <a:pt x="979" y="567"/>
                    </a:cubicBezTo>
                    <a:cubicBezTo>
                      <a:pt x="1015" y="530"/>
                      <a:pt x="1033" y="492"/>
                      <a:pt x="1030" y="457"/>
                    </a:cubicBezTo>
                    <a:cubicBezTo>
                      <a:pt x="1025" y="392"/>
                      <a:pt x="990" y="287"/>
                      <a:pt x="928" y="255"/>
                    </a:cubicBezTo>
                    <a:cubicBezTo>
                      <a:pt x="876" y="229"/>
                      <a:pt x="795" y="239"/>
                      <a:pt x="729" y="247"/>
                    </a:cubicBezTo>
                    <a:cubicBezTo>
                      <a:pt x="709" y="249"/>
                      <a:pt x="691" y="251"/>
                      <a:pt x="676" y="252"/>
                    </a:cubicBezTo>
                    <a:cubicBezTo>
                      <a:pt x="583" y="258"/>
                      <a:pt x="479" y="186"/>
                      <a:pt x="387" y="123"/>
                    </a:cubicBezTo>
                    <a:cubicBezTo>
                      <a:pt x="360" y="104"/>
                      <a:pt x="335" y="86"/>
                      <a:pt x="311" y="72"/>
                    </a:cubicBezTo>
                    <a:cubicBezTo>
                      <a:pt x="202" y="5"/>
                      <a:pt x="123" y="6"/>
                      <a:pt x="67" y="74"/>
                    </a:cubicBezTo>
                    <a:lnTo>
                      <a:pt x="65" y="73"/>
                    </a:ln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50"/>
              <p:cNvSpPr/>
              <p:nvPr/>
            </p:nvSpPr>
            <p:spPr>
              <a:xfrm>
                <a:off x="8219913" y="3992888"/>
                <a:ext cx="295275" cy="322263"/>
              </a:xfrm>
              <a:custGeom>
                <a:rect b="b" l="l" r="r" t="t"/>
                <a:pathLst>
                  <a:path extrusionOk="0" h="323" w="295">
                    <a:moveTo>
                      <a:pt x="168" y="306"/>
                    </a:moveTo>
                    <a:cubicBezTo>
                      <a:pt x="132" y="306"/>
                      <a:pt x="95" y="292"/>
                      <a:pt x="68" y="277"/>
                    </a:cubicBezTo>
                    <a:cubicBezTo>
                      <a:pt x="9" y="243"/>
                      <a:pt x="0" y="157"/>
                      <a:pt x="17" y="91"/>
                    </a:cubicBezTo>
                    <a:cubicBezTo>
                      <a:pt x="34" y="28"/>
                      <a:pt x="44" y="0"/>
                      <a:pt x="109" y="0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49" y="0"/>
                      <a:pt x="210" y="16"/>
                      <a:pt x="254" y="61"/>
                    </a:cubicBezTo>
                    <a:cubicBezTo>
                      <a:pt x="295" y="104"/>
                      <a:pt x="284" y="213"/>
                      <a:pt x="246" y="269"/>
                    </a:cubicBezTo>
                    <a:cubicBezTo>
                      <a:pt x="227" y="296"/>
                      <a:pt x="199" y="306"/>
                      <a:pt x="168" y="306"/>
                    </a:cubicBezTo>
                    <a:close/>
                    <a:moveTo>
                      <a:pt x="109" y="2"/>
                    </a:moveTo>
                    <a:cubicBezTo>
                      <a:pt x="109" y="4"/>
                      <a:pt x="109" y="4"/>
                      <a:pt x="109" y="4"/>
                    </a:cubicBezTo>
                    <a:cubicBezTo>
                      <a:pt x="47" y="4"/>
                      <a:pt x="38" y="29"/>
                      <a:pt x="21" y="92"/>
                    </a:cubicBezTo>
                    <a:cubicBezTo>
                      <a:pt x="5" y="156"/>
                      <a:pt x="13" y="240"/>
                      <a:pt x="70" y="273"/>
                    </a:cubicBezTo>
                    <a:cubicBezTo>
                      <a:pt x="118" y="301"/>
                      <a:pt x="204" y="323"/>
                      <a:pt x="243" y="266"/>
                    </a:cubicBezTo>
                    <a:cubicBezTo>
                      <a:pt x="280" y="212"/>
                      <a:pt x="291" y="106"/>
                      <a:pt x="251" y="64"/>
                    </a:cubicBezTo>
                    <a:cubicBezTo>
                      <a:pt x="208" y="20"/>
                      <a:pt x="148" y="4"/>
                      <a:pt x="109" y="4"/>
                    </a:cubicBezTo>
                    <a:lnTo>
                      <a:pt x="109" y="2"/>
                    </a:ln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50"/>
              <p:cNvSpPr/>
              <p:nvPr/>
            </p:nvSpPr>
            <p:spPr>
              <a:xfrm>
                <a:off x="9940763" y="3772226"/>
                <a:ext cx="534988" cy="534988"/>
              </a:xfrm>
              <a:custGeom>
                <a:rect b="b" l="l" r="r" t="t"/>
                <a:pathLst>
                  <a:path extrusionOk="0" h="534" w="535">
                    <a:moveTo>
                      <a:pt x="183" y="533"/>
                    </a:moveTo>
                    <a:cubicBezTo>
                      <a:pt x="179" y="533"/>
                      <a:pt x="175" y="532"/>
                      <a:pt x="171" y="532"/>
                    </a:cubicBezTo>
                    <a:cubicBezTo>
                      <a:pt x="116" y="525"/>
                      <a:pt x="0" y="417"/>
                      <a:pt x="7" y="351"/>
                    </a:cubicBezTo>
                    <a:cubicBezTo>
                      <a:pt x="17" y="262"/>
                      <a:pt x="64" y="213"/>
                      <a:pt x="95" y="181"/>
                    </a:cubicBezTo>
                    <a:cubicBezTo>
                      <a:pt x="136" y="138"/>
                      <a:pt x="160" y="109"/>
                      <a:pt x="207" y="41"/>
                    </a:cubicBezTo>
                    <a:cubicBezTo>
                      <a:pt x="221" y="20"/>
                      <a:pt x="246" y="8"/>
                      <a:pt x="281" y="5"/>
                    </a:cubicBezTo>
                    <a:cubicBezTo>
                      <a:pt x="344" y="0"/>
                      <a:pt x="432" y="29"/>
                      <a:pt x="468" y="67"/>
                    </a:cubicBezTo>
                    <a:cubicBezTo>
                      <a:pt x="516" y="117"/>
                      <a:pt x="535" y="230"/>
                      <a:pt x="502" y="271"/>
                    </a:cubicBezTo>
                    <a:cubicBezTo>
                      <a:pt x="486" y="291"/>
                      <a:pt x="456" y="324"/>
                      <a:pt x="424" y="360"/>
                    </a:cubicBezTo>
                    <a:cubicBezTo>
                      <a:pt x="394" y="392"/>
                      <a:pt x="363" y="426"/>
                      <a:pt x="344" y="450"/>
                    </a:cubicBezTo>
                    <a:cubicBezTo>
                      <a:pt x="305" y="497"/>
                      <a:pt x="234" y="533"/>
                      <a:pt x="183" y="533"/>
                    </a:cubicBezTo>
                    <a:close/>
                    <a:moveTo>
                      <a:pt x="297" y="9"/>
                    </a:moveTo>
                    <a:cubicBezTo>
                      <a:pt x="292" y="9"/>
                      <a:pt x="286" y="9"/>
                      <a:pt x="281" y="9"/>
                    </a:cubicBezTo>
                    <a:cubicBezTo>
                      <a:pt x="248" y="12"/>
                      <a:pt x="224" y="24"/>
                      <a:pt x="210" y="43"/>
                    </a:cubicBezTo>
                    <a:cubicBezTo>
                      <a:pt x="163" y="112"/>
                      <a:pt x="139" y="141"/>
                      <a:pt x="98" y="183"/>
                    </a:cubicBezTo>
                    <a:cubicBezTo>
                      <a:pt x="67" y="216"/>
                      <a:pt x="21" y="264"/>
                      <a:pt x="12" y="351"/>
                    </a:cubicBezTo>
                    <a:cubicBezTo>
                      <a:pt x="5" y="415"/>
                      <a:pt x="119" y="521"/>
                      <a:pt x="171" y="528"/>
                    </a:cubicBezTo>
                    <a:cubicBezTo>
                      <a:pt x="222" y="534"/>
                      <a:pt x="299" y="497"/>
                      <a:pt x="341" y="447"/>
                    </a:cubicBezTo>
                    <a:cubicBezTo>
                      <a:pt x="360" y="424"/>
                      <a:pt x="391" y="390"/>
                      <a:pt x="421" y="357"/>
                    </a:cubicBezTo>
                    <a:cubicBezTo>
                      <a:pt x="453" y="322"/>
                      <a:pt x="483" y="288"/>
                      <a:pt x="499" y="268"/>
                    </a:cubicBezTo>
                    <a:cubicBezTo>
                      <a:pt x="529" y="232"/>
                      <a:pt x="516" y="123"/>
                      <a:pt x="465" y="70"/>
                    </a:cubicBezTo>
                    <a:cubicBezTo>
                      <a:pt x="436" y="39"/>
                      <a:pt x="363" y="9"/>
                      <a:pt x="297" y="9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50"/>
              <p:cNvSpPr/>
              <p:nvPr/>
            </p:nvSpPr>
            <p:spPr>
              <a:xfrm>
                <a:off x="9621675" y="3484888"/>
                <a:ext cx="1068387" cy="1281112"/>
              </a:xfrm>
              <a:custGeom>
                <a:rect b="b" l="l" r="r" t="t"/>
                <a:pathLst>
                  <a:path extrusionOk="0" h="1278" w="1068">
                    <a:moveTo>
                      <a:pt x="352" y="1268"/>
                    </a:moveTo>
                    <a:cubicBezTo>
                      <a:pt x="320" y="1268"/>
                      <a:pt x="292" y="1258"/>
                      <a:pt x="270" y="1247"/>
                    </a:cubicBezTo>
                    <a:cubicBezTo>
                      <a:pt x="208" y="1215"/>
                      <a:pt x="165" y="1155"/>
                      <a:pt x="162" y="1117"/>
                    </a:cubicBezTo>
                    <a:cubicBezTo>
                      <a:pt x="157" y="1070"/>
                      <a:pt x="116" y="967"/>
                      <a:pt x="77" y="868"/>
                    </a:cubicBezTo>
                    <a:cubicBezTo>
                      <a:pt x="60" y="823"/>
                      <a:pt x="43" y="781"/>
                      <a:pt x="30" y="745"/>
                    </a:cubicBezTo>
                    <a:cubicBezTo>
                      <a:pt x="0" y="662"/>
                      <a:pt x="46" y="568"/>
                      <a:pt x="162" y="475"/>
                    </a:cubicBezTo>
                    <a:cubicBezTo>
                      <a:pt x="220" y="429"/>
                      <a:pt x="310" y="297"/>
                      <a:pt x="321" y="195"/>
                    </a:cubicBezTo>
                    <a:cubicBezTo>
                      <a:pt x="330" y="100"/>
                      <a:pt x="442" y="58"/>
                      <a:pt x="510" y="33"/>
                    </a:cubicBezTo>
                    <a:cubicBezTo>
                      <a:pt x="515" y="31"/>
                      <a:pt x="521" y="29"/>
                      <a:pt x="526" y="27"/>
                    </a:cubicBezTo>
                    <a:cubicBezTo>
                      <a:pt x="594" y="0"/>
                      <a:pt x="888" y="104"/>
                      <a:pt x="957" y="179"/>
                    </a:cubicBezTo>
                    <a:cubicBezTo>
                      <a:pt x="1026" y="256"/>
                      <a:pt x="1040" y="366"/>
                      <a:pt x="1054" y="473"/>
                    </a:cubicBezTo>
                    <a:cubicBezTo>
                      <a:pt x="1068" y="582"/>
                      <a:pt x="964" y="810"/>
                      <a:pt x="863" y="894"/>
                    </a:cubicBezTo>
                    <a:cubicBezTo>
                      <a:pt x="835" y="917"/>
                      <a:pt x="800" y="948"/>
                      <a:pt x="760" y="984"/>
                    </a:cubicBezTo>
                    <a:cubicBezTo>
                      <a:pt x="657" y="1076"/>
                      <a:pt x="529" y="1190"/>
                      <a:pt x="434" y="1245"/>
                    </a:cubicBezTo>
                    <a:cubicBezTo>
                      <a:pt x="405" y="1262"/>
                      <a:pt x="377" y="1268"/>
                      <a:pt x="352" y="1268"/>
                    </a:cubicBezTo>
                    <a:close/>
                    <a:moveTo>
                      <a:pt x="555" y="27"/>
                    </a:moveTo>
                    <a:cubicBezTo>
                      <a:pt x="543" y="27"/>
                      <a:pt x="534" y="28"/>
                      <a:pt x="527" y="31"/>
                    </a:cubicBezTo>
                    <a:cubicBezTo>
                      <a:pt x="522" y="33"/>
                      <a:pt x="517" y="35"/>
                      <a:pt x="511" y="37"/>
                    </a:cubicBezTo>
                    <a:cubicBezTo>
                      <a:pt x="445" y="62"/>
                      <a:pt x="334" y="103"/>
                      <a:pt x="325" y="195"/>
                    </a:cubicBezTo>
                    <a:cubicBezTo>
                      <a:pt x="314" y="299"/>
                      <a:pt x="223" y="432"/>
                      <a:pt x="165" y="479"/>
                    </a:cubicBezTo>
                    <a:cubicBezTo>
                      <a:pt x="50" y="570"/>
                      <a:pt x="5" y="662"/>
                      <a:pt x="34" y="744"/>
                    </a:cubicBezTo>
                    <a:cubicBezTo>
                      <a:pt x="47" y="779"/>
                      <a:pt x="64" y="821"/>
                      <a:pt x="81" y="866"/>
                    </a:cubicBezTo>
                    <a:cubicBezTo>
                      <a:pt x="120" y="966"/>
                      <a:pt x="161" y="1069"/>
                      <a:pt x="166" y="1116"/>
                    </a:cubicBezTo>
                    <a:cubicBezTo>
                      <a:pt x="169" y="1153"/>
                      <a:pt x="211" y="1212"/>
                      <a:pt x="272" y="1243"/>
                    </a:cubicBezTo>
                    <a:cubicBezTo>
                      <a:pt x="310" y="1263"/>
                      <a:pt x="368" y="1278"/>
                      <a:pt x="432" y="1241"/>
                    </a:cubicBezTo>
                    <a:cubicBezTo>
                      <a:pt x="527" y="1187"/>
                      <a:pt x="654" y="1073"/>
                      <a:pt x="757" y="981"/>
                    </a:cubicBezTo>
                    <a:cubicBezTo>
                      <a:pt x="798" y="945"/>
                      <a:pt x="832" y="914"/>
                      <a:pt x="860" y="891"/>
                    </a:cubicBezTo>
                    <a:cubicBezTo>
                      <a:pt x="961" y="808"/>
                      <a:pt x="1064" y="581"/>
                      <a:pt x="1050" y="474"/>
                    </a:cubicBezTo>
                    <a:cubicBezTo>
                      <a:pt x="1036" y="367"/>
                      <a:pt x="1022" y="257"/>
                      <a:pt x="954" y="182"/>
                    </a:cubicBezTo>
                    <a:cubicBezTo>
                      <a:pt x="916" y="141"/>
                      <a:pt x="818" y="96"/>
                      <a:pt x="739" y="69"/>
                    </a:cubicBezTo>
                    <a:cubicBezTo>
                      <a:pt x="662" y="42"/>
                      <a:pt x="595" y="27"/>
                      <a:pt x="555" y="2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7" name="Google Shape;327;p50"/>
            <p:cNvGrpSpPr/>
            <p:nvPr/>
          </p:nvGrpSpPr>
          <p:grpSpPr>
            <a:xfrm rot="6017245">
              <a:off x="-611402" y="3510194"/>
              <a:ext cx="2649261" cy="2187618"/>
              <a:chOff x="7940513" y="2534101"/>
              <a:chExt cx="2649058" cy="2187450"/>
            </a:xfrm>
          </p:grpSpPr>
          <p:sp>
            <p:nvSpPr>
              <p:cNvPr id="328" name="Google Shape;328;p50"/>
              <p:cNvSpPr/>
              <p:nvPr/>
            </p:nvSpPr>
            <p:spPr>
              <a:xfrm>
                <a:off x="9738672" y="3394454"/>
                <a:ext cx="768349" cy="762000"/>
              </a:xfrm>
              <a:custGeom>
                <a:rect b="b" l="l" r="r" t="t"/>
                <a:pathLst>
                  <a:path extrusionOk="0" h="762" w="768">
                    <a:moveTo>
                      <a:pt x="304" y="728"/>
                    </a:moveTo>
                    <a:cubicBezTo>
                      <a:pt x="252" y="728"/>
                      <a:pt x="198" y="698"/>
                      <a:pt x="139" y="653"/>
                    </a:cubicBezTo>
                    <a:cubicBezTo>
                      <a:pt x="39" y="576"/>
                      <a:pt x="0" y="418"/>
                      <a:pt x="58" y="328"/>
                    </a:cubicBezTo>
                    <a:cubicBezTo>
                      <a:pt x="80" y="295"/>
                      <a:pt x="99" y="270"/>
                      <a:pt x="115" y="248"/>
                    </a:cubicBezTo>
                    <a:cubicBezTo>
                      <a:pt x="145" y="209"/>
                      <a:pt x="168" y="178"/>
                      <a:pt x="189" y="128"/>
                    </a:cubicBezTo>
                    <a:cubicBezTo>
                      <a:pt x="226" y="39"/>
                      <a:pt x="306" y="3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78" y="1"/>
                      <a:pt x="592" y="19"/>
                      <a:pt x="652" y="82"/>
                    </a:cubicBezTo>
                    <a:cubicBezTo>
                      <a:pt x="713" y="145"/>
                      <a:pt x="768" y="289"/>
                      <a:pt x="713" y="393"/>
                    </a:cubicBezTo>
                    <a:cubicBezTo>
                      <a:pt x="682" y="451"/>
                      <a:pt x="628" y="493"/>
                      <a:pt x="571" y="538"/>
                    </a:cubicBezTo>
                    <a:cubicBezTo>
                      <a:pt x="527" y="573"/>
                      <a:pt x="481" y="609"/>
                      <a:pt x="438" y="657"/>
                    </a:cubicBezTo>
                    <a:cubicBezTo>
                      <a:pt x="392" y="707"/>
                      <a:pt x="349" y="728"/>
                      <a:pt x="304" y="728"/>
                    </a:cubicBezTo>
                    <a:close/>
                    <a:moveTo>
                      <a:pt x="369" y="4"/>
                    </a:moveTo>
                    <a:cubicBezTo>
                      <a:pt x="308" y="7"/>
                      <a:pt x="229" y="42"/>
                      <a:pt x="193" y="129"/>
                    </a:cubicBezTo>
                    <a:cubicBezTo>
                      <a:pt x="172" y="181"/>
                      <a:pt x="148" y="211"/>
                      <a:pt x="119" y="250"/>
                    </a:cubicBezTo>
                    <a:cubicBezTo>
                      <a:pt x="102" y="272"/>
                      <a:pt x="83" y="297"/>
                      <a:pt x="62" y="330"/>
                    </a:cubicBezTo>
                    <a:cubicBezTo>
                      <a:pt x="4" y="419"/>
                      <a:pt x="43" y="574"/>
                      <a:pt x="142" y="650"/>
                    </a:cubicBezTo>
                    <a:cubicBezTo>
                      <a:pt x="247" y="731"/>
                      <a:pt x="337" y="762"/>
                      <a:pt x="435" y="654"/>
                    </a:cubicBezTo>
                    <a:cubicBezTo>
                      <a:pt x="478" y="605"/>
                      <a:pt x="524" y="569"/>
                      <a:pt x="569" y="535"/>
                    </a:cubicBezTo>
                    <a:cubicBezTo>
                      <a:pt x="628" y="489"/>
                      <a:pt x="679" y="449"/>
                      <a:pt x="710" y="391"/>
                    </a:cubicBezTo>
                    <a:cubicBezTo>
                      <a:pt x="763" y="290"/>
                      <a:pt x="708" y="146"/>
                      <a:pt x="649" y="84"/>
                    </a:cubicBezTo>
                    <a:cubicBezTo>
                      <a:pt x="591" y="23"/>
                      <a:pt x="375" y="5"/>
                      <a:pt x="369" y="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50"/>
              <p:cNvSpPr/>
              <p:nvPr/>
            </p:nvSpPr>
            <p:spPr>
              <a:xfrm>
                <a:off x="9910122" y="3735767"/>
                <a:ext cx="263525" cy="214313"/>
              </a:xfrm>
              <a:custGeom>
                <a:rect b="b" l="l" r="r" t="t"/>
                <a:pathLst>
                  <a:path extrusionOk="0" h="213" w="263">
                    <a:moveTo>
                      <a:pt x="128" y="211"/>
                    </a:moveTo>
                    <a:cubicBezTo>
                      <a:pt x="125" y="211"/>
                      <a:pt x="122" y="210"/>
                      <a:pt x="119" y="210"/>
                    </a:cubicBezTo>
                    <a:cubicBezTo>
                      <a:pt x="82" y="203"/>
                      <a:pt x="20" y="190"/>
                      <a:pt x="10" y="130"/>
                    </a:cubicBezTo>
                    <a:cubicBezTo>
                      <a:pt x="0" y="68"/>
                      <a:pt x="71" y="30"/>
                      <a:pt x="114" y="13"/>
                    </a:cubicBezTo>
                    <a:cubicBezTo>
                      <a:pt x="114" y="13"/>
                      <a:pt x="114" y="13"/>
                      <a:pt x="114" y="13"/>
                    </a:cubicBezTo>
                    <a:cubicBezTo>
                      <a:pt x="147" y="0"/>
                      <a:pt x="201" y="25"/>
                      <a:pt x="233" y="57"/>
                    </a:cubicBezTo>
                    <a:cubicBezTo>
                      <a:pt x="254" y="79"/>
                      <a:pt x="263" y="101"/>
                      <a:pt x="256" y="118"/>
                    </a:cubicBezTo>
                    <a:cubicBezTo>
                      <a:pt x="238" y="162"/>
                      <a:pt x="169" y="211"/>
                      <a:pt x="128" y="211"/>
                    </a:cubicBezTo>
                    <a:close/>
                    <a:moveTo>
                      <a:pt x="134" y="14"/>
                    </a:moveTo>
                    <a:cubicBezTo>
                      <a:pt x="127" y="14"/>
                      <a:pt x="121" y="15"/>
                      <a:pt x="116" y="17"/>
                    </a:cubicBezTo>
                    <a:cubicBezTo>
                      <a:pt x="116" y="17"/>
                      <a:pt x="116" y="17"/>
                      <a:pt x="116" y="17"/>
                    </a:cubicBezTo>
                    <a:cubicBezTo>
                      <a:pt x="74" y="34"/>
                      <a:pt x="4" y="71"/>
                      <a:pt x="14" y="130"/>
                    </a:cubicBezTo>
                    <a:cubicBezTo>
                      <a:pt x="23" y="187"/>
                      <a:pt x="84" y="199"/>
                      <a:pt x="120" y="206"/>
                    </a:cubicBezTo>
                    <a:cubicBezTo>
                      <a:pt x="159" y="213"/>
                      <a:pt x="234" y="163"/>
                      <a:pt x="252" y="117"/>
                    </a:cubicBezTo>
                    <a:cubicBezTo>
                      <a:pt x="259" y="101"/>
                      <a:pt x="250" y="80"/>
                      <a:pt x="230" y="60"/>
                    </a:cubicBezTo>
                    <a:cubicBezTo>
                      <a:pt x="205" y="35"/>
                      <a:pt x="165" y="14"/>
                      <a:pt x="134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50"/>
              <p:cNvSpPr/>
              <p:nvPr/>
            </p:nvSpPr>
            <p:spPr>
              <a:xfrm>
                <a:off x="8737550" y="2534101"/>
                <a:ext cx="1258887" cy="1219200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50"/>
              <p:cNvSpPr/>
              <p:nvPr/>
            </p:nvSpPr>
            <p:spPr>
              <a:xfrm>
                <a:off x="9182050" y="3188151"/>
                <a:ext cx="311150" cy="344488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50"/>
              <p:cNvSpPr/>
              <p:nvPr/>
            </p:nvSpPr>
            <p:spPr>
              <a:xfrm>
                <a:off x="8913763" y="2686501"/>
                <a:ext cx="847724" cy="971550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50"/>
              <p:cNvSpPr/>
              <p:nvPr/>
            </p:nvSpPr>
            <p:spPr>
              <a:xfrm>
                <a:off x="7940513" y="3645226"/>
                <a:ext cx="1530349" cy="1076325"/>
              </a:xfrm>
              <a:custGeom>
                <a:rect b="b" l="l" r="r" t="t"/>
                <a:pathLst>
                  <a:path extrusionOk="0" h="1074" w="1528">
                    <a:moveTo>
                      <a:pt x="770" y="1074"/>
                    </a:moveTo>
                    <a:cubicBezTo>
                      <a:pt x="523" y="1074"/>
                      <a:pt x="287" y="1049"/>
                      <a:pt x="200" y="1013"/>
                    </a:cubicBezTo>
                    <a:cubicBezTo>
                      <a:pt x="10" y="933"/>
                      <a:pt x="0" y="473"/>
                      <a:pt x="0" y="382"/>
                    </a:cubicBezTo>
                    <a:cubicBezTo>
                      <a:pt x="0" y="237"/>
                      <a:pt x="54" y="127"/>
                      <a:pt x="157" y="65"/>
                    </a:cubicBezTo>
                    <a:cubicBezTo>
                      <a:pt x="265" y="0"/>
                      <a:pt x="450" y="91"/>
                      <a:pt x="598" y="165"/>
                    </a:cubicBezTo>
                    <a:cubicBezTo>
                      <a:pt x="648" y="189"/>
                      <a:pt x="694" y="212"/>
                      <a:pt x="732" y="226"/>
                    </a:cubicBezTo>
                    <a:cubicBezTo>
                      <a:pt x="806" y="254"/>
                      <a:pt x="892" y="258"/>
                      <a:pt x="974" y="263"/>
                    </a:cubicBezTo>
                    <a:cubicBezTo>
                      <a:pt x="1031" y="266"/>
                      <a:pt x="1090" y="269"/>
                      <a:pt x="1143" y="280"/>
                    </a:cubicBezTo>
                    <a:cubicBezTo>
                      <a:pt x="1247" y="301"/>
                      <a:pt x="1379" y="351"/>
                      <a:pt x="1417" y="402"/>
                    </a:cubicBezTo>
                    <a:cubicBezTo>
                      <a:pt x="1495" y="506"/>
                      <a:pt x="1528" y="835"/>
                      <a:pt x="1384" y="973"/>
                    </a:cubicBezTo>
                    <a:cubicBezTo>
                      <a:pt x="1321" y="1033"/>
                      <a:pt x="1106" y="1071"/>
                      <a:pt x="809" y="1074"/>
                    </a:cubicBezTo>
                    <a:cubicBezTo>
                      <a:pt x="796" y="1074"/>
                      <a:pt x="783" y="1074"/>
                      <a:pt x="770" y="1074"/>
                    </a:cubicBezTo>
                    <a:close/>
                    <a:moveTo>
                      <a:pt x="160" y="69"/>
                    </a:moveTo>
                    <a:cubicBezTo>
                      <a:pt x="58" y="130"/>
                      <a:pt x="4" y="238"/>
                      <a:pt x="4" y="382"/>
                    </a:cubicBezTo>
                    <a:cubicBezTo>
                      <a:pt x="4" y="473"/>
                      <a:pt x="14" y="930"/>
                      <a:pt x="202" y="1009"/>
                    </a:cubicBezTo>
                    <a:cubicBezTo>
                      <a:pt x="293" y="1047"/>
                      <a:pt x="548" y="1072"/>
                      <a:pt x="809" y="1070"/>
                    </a:cubicBezTo>
                    <a:cubicBezTo>
                      <a:pt x="1105" y="1067"/>
                      <a:pt x="1319" y="1029"/>
                      <a:pt x="1381" y="970"/>
                    </a:cubicBezTo>
                    <a:cubicBezTo>
                      <a:pt x="1466" y="889"/>
                      <a:pt x="1479" y="751"/>
                      <a:pt x="1479" y="675"/>
                    </a:cubicBezTo>
                    <a:cubicBezTo>
                      <a:pt x="1480" y="566"/>
                      <a:pt x="1453" y="457"/>
                      <a:pt x="1414" y="405"/>
                    </a:cubicBezTo>
                    <a:cubicBezTo>
                      <a:pt x="1376" y="354"/>
                      <a:pt x="1246" y="305"/>
                      <a:pt x="1142" y="284"/>
                    </a:cubicBezTo>
                    <a:cubicBezTo>
                      <a:pt x="1089" y="273"/>
                      <a:pt x="1031" y="270"/>
                      <a:pt x="974" y="267"/>
                    </a:cubicBezTo>
                    <a:cubicBezTo>
                      <a:pt x="891" y="263"/>
                      <a:pt x="805" y="258"/>
                      <a:pt x="730" y="230"/>
                    </a:cubicBezTo>
                    <a:cubicBezTo>
                      <a:pt x="692" y="216"/>
                      <a:pt x="646" y="193"/>
                      <a:pt x="597" y="168"/>
                    </a:cubicBezTo>
                    <a:cubicBezTo>
                      <a:pt x="449" y="96"/>
                      <a:pt x="265" y="5"/>
                      <a:pt x="160" y="69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50"/>
              <p:cNvSpPr/>
              <p:nvPr/>
            </p:nvSpPr>
            <p:spPr>
              <a:xfrm>
                <a:off x="8115138" y="3832551"/>
                <a:ext cx="1036637" cy="704851"/>
              </a:xfrm>
              <a:custGeom>
                <a:rect b="b" l="l" r="r" t="t"/>
                <a:pathLst>
                  <a:path extrusionOk="0" h="703" w="1037">
                    <a:moveTo>
                      <a:pt x="670" y="700"/>
                    </a:moveTo>
                    <a:cubicBezTo>
                      <a:pt x="664" y="700"/>
                      <a:pt x="658" y="700"/>
                      <a:pt x="653" y="700"/>
                    </a:cubicBezTo>
                    <a:cubicBezTo>
                      <a:pt x="509" y="690"/>
                      <a:pt x="111" y="643"/>
                      <a:pt x="67" y="596"/>
                    </a:cubicBezTo>
                    <a:cubicBezTo>
                      <a:pt x="25" y="550"/>
                      <a:pt x="0" y="149"/>
                      <a:pt x="63" y="72"/>
                    </a:cubicBezTo>
                    <a:cubicBezTo>
                      <a:pt x="121" y="2"/>
                      <a:pt x="203" y="0"/>
                      <a:pt x="313" y="68"/>
                    </a:cubicBezTo>
                    <a:cubicBezTo>
                      <a:pt x="337" y="83"/>
                      <a:pt x="363" y="100"/>
                      <a:pt x="390" y="119"/>
                    </a:cubicBezTo>
                    <a:cubicBezTo>
                      <a:pt x="481" y="182"/>
                      <a:pt x="584" y="253"/>
                      <a:pt x="676" y="248"/>
                    </a:cubicBezTo>
                    <a:cubicBezTo>
                      <a:pt x="691" y="247"/>
                      <a:pt x="709" y="245"/>
                      <a:pt x="728" y="243"/>
                    </a:cubicBezTo>
                    <a:cubicBezTo>
                      <a:pt x="795" y="235"/>
                      <a:pt x="877" y="225"/>
                      <a:pt x="930" y="252"/>
                    </a:cubicBezTo>
                    <a:cubicBezTo>
                      <a:pt x="993" y="284"/>
                      <a:pt x="1029" y="391"/>
                      <a:pt x="1034" y="456"/>
                    </a:cubicBezTo>
                    <a:cubicBezTo>
                      <a:pt x="1037" y="493"/>
                      <a:pt x="1019" y="532"/>
                      <a:pt x="982" y="570"/>
                    </a:cubicBezTo>
                    <a:cubicBezTo>
                      <a:pt x="909" y="644"/>
                      <a:pt x="773" y="700"/>
                      <a:pt x="670" y="700"/>
                    </a:cubicBezTo>
                    <a:close/>
                    <a:moveTo>
                      <a:pt x="65" y="73"/>
                    </a:moveTo>
                    <a:cubicBezTo>
                      <a:pt x="67" y="74"/>
                      <a:pt x="67" y="74"/>
                      <a:pt x="67" y="74"/>
                    </a:cubicBezTo>
                    <a:cubicBezTo>
                      <a:pt x="35" y="113"/>
                      <a:pt x="27" y="238"/>
                      <a:pt x="30" y="344"/>
                    </a:cubicBezTo>
                    <a:cubicBezTo>
                      <a:pt x="33" y="466"/>
                      <a:pt x="50" y="571"/>
                      <a:pt x="70" y="593"/>
                    </a:cubicBezTo>
                    <a:cubicBezTo>
                      <a:pt x="113" y="640"/>
                      <a:pt x="510" y="686"/>
                      <a:pt x="653" y="696"/>
                    </a:cubicBezTo>
                    <a:cubicBezTo>
                      <a:pt x="756" y="703"/>
                      <a:pt x="902" y="645"/>
                      <a:pt x="979" y="567"/>
                    </a:cubicBezTo>
                    <a:cubicBezTo>
                      <a:pt x="1015" y="530"/>
                      <a:pt x="1033" y="492"/>
                      <a:pt x="1030" y="457"/>
                    </a:cubicBezTo>
                    <a:cubicBezTo>
                      <a:pt x="1025" y="392"/>
                      <a:pt x="990" y="287"/>
                      <a:pt x="928" y="255"/>
                    </a:cubicBezTo>
                    <a:cubicBezTo>
                      <a:pt x="876" y="229"/>
                      <a:pt x="795" y="239"/>
                      <a:pt x="729" y="247"/>
                    </a:cubicBezTo>
                    <a:cubicBezTo>
                      <a:pt x="709" y="249"/>
                      <a:pt x="691" y="251"/>
                      <a:pt x="676" y="252"/>
                    </a:cubicBezTo>
                    <a:cubicBezTo>
                      <a:pt x="583" y="258"/>
                      <a:pt x="479" y="186"/>
                      <a:pt x="387" y="123"/>
                    </a:cubicBezTo>
                    <a:cubicBezTo>
                      <a:pt x="360" y="104"/>
                      <a:pt x="335" y="86"/>
                      <a:pt x="311" y="72"/>
                    </a:cubicBezTo>
                    <a:cubicBezTo>
                      <a:pt x="202" y="5"/>
                      <a:pt x="123" y="6"/>
                      <a:pt x="67" y="74"/>
                    </a:cubicBezTo>
                    <a:lnTo>
                      <a:pt x="65" y="73"/>
                    </a:ln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50"/>
              <p:cNvSpPr/>
              <p:nvPr/>
            </p:nvSpPr>
            <p:spPr>
              <a:xfrm>
                <a:off x="8219913" y="3992888"/>
                <a:ext cx="295275" cy="322263"/>
              </a:xfrm>
              <a:custGeom>
                <a:rect b="b" l="l" r="r" t="t"/>
                <a:pathLst>
                  <a:path extrusionOk="0" h="323" w="295">
                    <a:moveTo>
                      <a:pt x="168" y="306"/>
                    </a:moveTo>
                    <a:cubicBezTo>
                      <a:pt x="132" y="306"/>
                      <a:pt x="95" y="292"/>
                      <a:pt x="68" y="277"/>
                    </a:cubicBezTo>
                    <a:cubicBezTo>
                      <a:pt x="9" y="243"/>
                      <a:pt x="0" y="157"/>
                      <a:pt x="17" y="91"/>
                    </a:cubicBezTo>
                    <a:cubicBezTo>
                      <a:pt x="34" y="28"/>
                      <a:pt x="44" y="0"/>
                      <a:pt x="109" y="0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49" y="0"/>
                      <a:pt x="210" y="16"/>
                      <a:pt x="254" y="61"/>
                    </a:cubicBezTo>
                    <a:cubicBezTo>
                      <a:pt x="295" y="104"/>
                      <a:pt x="284" y="213"/>
                      <a:pt x="246" y="269"/>
                    </a:cubicBezTo>
                    <a:cubicBezTo>
                      <a:pt x="227" y="296"/>
                      <a:pt x="199" y="306"/>
                      <a:pt x="168" y="306"/>
                    </a:cubicBezTo>
                    <a:close/>
                    <a:moveTo>
                      <a:pt x="109" y="2"/>
                    </a:moveTo>
                    <a:cubicBezTo>
                      <a:pt x="109" y="4"/>
                      <a:pt x="109" y="4"/>
                      <a:pt x="109" y="4"/>
                    </a:cubicBezTo>
                    <a:cubicBezTo>
                      <a:pt x="47" y="4"/>
                      <a:pt x="38" y="29"/>
                      <a:pt x="21" y="92"/>
                    </a:cubicBezTo>
                    <a:cubicBezTo>
                      <a:pt x="5" y="156"/>
                      <a:pt x="13" y="240"/>
                      <a:pt x="70" y="273"/>
                    </a:cubicBezTo>
                    <a:cubicBezTo>
                      <a:pt x="118" y="301"/>
                      <a:pt x="204" y="323"/>
                      <a:pt x="243" y="266"/>
                    </a:cubicBezTo>
                    <a:cubicBezTo>
                      <a:pt x="280" y="212"/>
                      <a:pt x="291" y="106"/>
                      <a:pt x="251" y="64"/>
                    </a:cubicBezTo>
                    <a:cubicBezTo>
                      <a:pt x="208" y="20"/>
                      <a:pt x="148" y="4"/>
                      <a:pt x="109" y="4"/>
                    </a:cubicBezTo>
                    <a:lnTo>
                      <a:pt x="109" y="2"/>
                    </a:ln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50"/>
              <p:cNvSpPr/>
              <p:nvPr/>
            </p:nvSpPr>
            <p:spPr>
              <a:xfrm>
                <a:off x="9840272" y="3494467"/>
                <a:ext cx="534988" cy="534988"/>
              </a:xfrm>
              <a:custGeom>
                <a:rect b="b" l="l" r="r" t="t"/>
                <a:pathLst>
                  <a:path extrusionOk="0" h="534" w="535">
                    <a:moveTo>
                      <a:pt x="183" y="533"/>
                    </a:moveTo>
                    <a:cubicBezTo>
                      <a:pt x="179" y="533"/>
                      <a:pt x="175" y="532"/>
                      <a:pt x="171" y="532"/>
                    </a:cubicBezTo>
                    <a:cubicBezTo>
                      <a:pt x="116" y="525"/>
                      <a:pt x="0" y="417"/>
                      <a:pt x="7" y="351"/>
                    </a:cubicBezTo>
                    <a:cubicBezTo>
                      <a:pt x="17" y="262"/>
                      <a:pt x="64" y="213"/>
                      <a:pt x="95" y="181"/>
                    </a:cubicBezTo>
                    <a:cubicBezTo>
                      <a:pt x="136" y="138"/>
                      <a:pt x="160" y="109"/>
                      <a:pt x="207" y="41"/>
                    </a:cubicBezTo>
                    <a:cubicBezTo>
                      <a:pt x="221" y="20"/>
                      <a:pt x="246" y="8"/>
                      <a:pt x="281" y="5"/>
                    </a:cubicBezTo>
                    <a:cubicBezTo>
                      <a:pt x="344" y="0"/>
                      <a:pt x="432" y="29"/>
                      <a:pt x="468" y="67"/>
                    </a:cubicBezTo>
                    <a:cubicBezTo>
                      <a:pt x="516" y="117"/>
                      <a:pt x="535" y="230"/>
                      <a:pt x="502" y="271"/>
                    </a:cubicBezTo>
                    <a:cubicBezTo>
                      <a:pt x="486" y="291"/>
                      <a:pt x="456" y="324"/>
                      <a:pt x="424" y="360"/>
                    </a:cubicBezTo>
                    <a:cubicBezTo>
                      <a:pt x="394" y="392"/>
                      <a:pt x="363" y="426"/>
                      <a:pt x="344" y="450"/>
                    </a:cubicBezTo>
                    <a:cubicBezTo>
                      <a:pt x="305" y="497"/>
                      <a:pt x="234" y="533"/>
                      <a:pt x="183" y="533"/>
                    </a:cubicBezTo>
                    <a:close/>
                    <a:moveTo>
                      <a:pt x="297" y="9"/>
                    </a:moveTo>
                    <a:cubicBezTo>
                      <a:pt x="292" y="9"/>
                      <a:pt x="286" y="9"/>
                      <a:pt x="281" y="9"/>
                    </a:cubicBezTo>
                    <a:cubicBezTo>
                      <a:pt x="248" y="12"/>
                      <a:pt x="224" y="24"/>
                      <a:pt x="210" y="43"/>
                    </a:cubicBezTo>
                    <a:cubicBezTo>
                      <a:pt x="163" y="112"/>
                      <a:pt x="139" y="141"/>
                      <a:pt x="98" y="183"/>
                    </a:cubicBezTo>
                    <a:cubicBezTo>
                      <a:pt x="67" y="216"/>
                      <a:pt x="21" y="264"/>
                      <a:pt x="12" y="351"/>
                    </a:cubicBezTo>
                    <a:cubicBezTo>
                      <a:pt x="5" y="415"/>
                      <a:pt x="119" y="521"/>
                      <a:pt x="171" y="528"/>
                    </a:cubicBezTo>
                    <a:cubicBezTo>
                      <a:pt x="222" y="534"/>
                      <a:pt x="299" y="497"/>
                      <a:pt x="341" y="447"/>
                    </a:cubicBezTo>
                    <a:cubicBezTo>
                      <a:pt x="360" y="424"/>
                      <a:pt x="391" y="390"/>
                      <a:pt x="421" y="357"/>
                    </a:cubicBezTo>
                    <a:cubicBezTo>
                      <a:pt x="453" y="322"/>
                      <a:pt x="483" y="288"/>
                      <a:pt x="499" y="268"/>
                    </a:cubicBezTo>
                    <a:cubicBezTo>
                      <a:pt x="529" y="232"/>
                      <a:pt x="516" y="123"/>
                      <a:pt x="465" y="70"/>
                    </a:cubicBezTo>
                    <a:cubicBezTo>
                      <a:pt x="436" y="39"/>
                      <a:pt x="363" y="9"/>
                      <a:pt x="297" y="9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50"/>
              <p:cNvSpPr/>
              <p:nvPr/>
            </p:nvSpPr>
            <p:spPr>
              <a:xfrm>
                <a:off x="9521184" y="3207129"/>
                <a:ext cx="1068387" cy="1281112"/>
              </a:xfrm>
              <a:custGeom>
                <a:rect b="b" l="l" r="r" t="t"/>
                <a:pathLst>
                  <a:path extrusionOk="0" h="1278" w="1068">
                    <a:moveTo>
                      <a:pt x="352" y="1268"/>
                    </a:moveTo>
                    <a:cubicBezTo>
                      <a:pt x="320" y="1268"/>
                      <a:pt x="292" y="1258"/>
                      <a:pt x="270" y="1247"/>
                    </a:cubicBezTo>
                    <a:cubicBezTo>
                      <a:pt x="208" y="1215"/>
                      <a:pt x="165" y="1155"/>
                      <a:pt x="162" y="1117"/>
                    </a:cubicBezTo>
                    <a:cubicBezTo>
                      <a:pt x="157" y="1070"/>
                      <a:pt x="116" y="967"/>
                      <a:pt x="77" y="868"/>
                    </a:cubicBezTo>
                    <a:cubicBezTo>
                      <a:pt x="60" y="823"/>
                      <a:pt x="43" y="781"/>
                      <a:pt x="30" y="745"/>
                    </a:cubicBezTo>
                    <a:cubicBezTo>
                      <a:pt x="0" y="662"/>
                      <a:pt x="46" y="568"/>
                      <a:pt x="162" y="475"/>
                    </a:cubicBezTo>
                    <a:cubicBezTo>
                      <a:pt x="220" y="429"/>
                      <a:pt x="310" y="297"/>
                      <a:pt x="321" y="195"/>
                    </a:cubicBezTo>
                    <a:cubicBezTo>
                      <a:pt x="330" y="100"/>
                      <a:pt x="442" y="58"/>
                      <a:pt x="510" y="33"/>
                    </a:cubicBezTo>
                    <a:cubicBezTo>
                      <a:pt x="515" y="31"/>
                      <a:pt x="521" y="29"/>
                      <a:pt x="526" y="27"/>
                    </a:cubicBezTo>
                    <a:cubicBezTo>
                      <a:pt x="594" y="0"/>
                      <a:pt x="888" y="104"/>
                      <a:pt x="957" y="179"/>
                    </a:cubicBezTo>
                    <a:cubicBezTo>
                      <a:pt x="1026" y="256"/>
                      <a:pt x="1040" y="366"/>
                      <a:pt x="1054" y="473"/>
                    </a:cubicBezTo>
                    <a:cubicBezTo>
                      <a:pt x="1068" y="582"/>
                      <a:pt x="964" y="810"/>
                      <a:pt x="863" y="894"/>
                    </a:cubicBezTo>
                    <a:cubicBezTo>
                      <a:pt x="835" y="917"/>
                      <a:pt x="800" y="948"/>
                      <a:pt x="760" y="984"/>
                    </a:cubicBezTo>
                    <a:cubicBezTo>
                      <a:pt x="657" y="1076"/>
                      <a:pt x="529" y="1190"/>
                      <a:pt x="434" y="1245"/>
                    </a:cubicBezTo>
                    <a:cubicBezTo>
                      <a:pt x="405" y="1262"/>
                      <a:pt x="377" y="1268"/>
                      <a:pt x="352" y="1268"/>
                    </a:cubicBezTo>
                    <a:close/>
                    <a:moveTo>
                      <a:pt x="555" y="27"/>
                    </a:moveTo>
                    <a:cubicBezTo>
                      <a:pt x="543" y="27"/>
                      <a:pt x="534" y="28"/>
                      <a:pt x="527" y="31"/>
                    </a:cubicBezTo>
                    <a:cubicBezTo>
                      <a:pt x="522" y="33"/>
                      <a:pt x="517" y="35"/>
                      <a:pt x="511" y="37"/>
                    </a:cubicBezTo>
                    <a:cubicBezTo>
                      <a:pt x="445" y="62"/>
                      <a:pt x="334" y="103"/>
                      <a:pt x="325" y="195"/>
                    </a:cubicBezTo>
                    <a:cubicBezTo>
                      <a:pt x="314" y="299"/>
                      <a:pt x="223" y="432"/>
                      <a:pt x="165" y="479"/>
                    </a:cubicBezTo>
                    <a:cubicBezTo>
                      <a:pt x="50" y="570"/>
                      <a:pt x="5" y="662"/>
                      <a:pt x="34" y="744"/>
                    </a:cubicBezTo>
                    <a:cubicBezTo>
                      <a:pt x="47" y="779"/>
                      <a:pt x="64" y="821"/>
                      <a:pt x="81" y="866"/>
                    </a:cubicBezTo>
                    <a:cubicBezTo>
                      <a:pt x="120" y="966"/>
                      <a:pt x="161" y="1069"/>
                      <a:pt x="166" y="1116"/>
                    </a:cubicBezTo>
                    <a:cubicBezTo>
                      <a:pt x="169" y="1153"/>
                      <a:pt x="211" y="1212"/>
                      <a:pt x="272" y="1243"/>
                    </a:cubicBezTo>
                    <a:cubicBezTo>
                      <a:pt x="310" y="1263"/>
                      <a:pt x="368" y="1278"/>
                      <a:pt x="432" y="1241"/>
                    </a:cubicBezTo>
                    <a:cubicBezTo>
                      <a:pt x="527" y="1187"/>
                      <a:pt x="654" y="1073"/>
                      <a:pt x="757" y="981"/>
                    </a:cubicBezTo>
                    <a:cubicBezTo>
                      <a:pt x="798" y="945"/>
                      <a:pt x="832" y="914"/>
                      <a:pt x="860" y="891"/>
                    </a:cubicBezTo>
                    <a:cubicBezTo>
                      <a:pt x="961" y="808"/>
                      <a:pt x="1064" y="581"/>
                      <a:pt x="1050" y="474"/>
                    </a:cubicBezTo>
                    <a:cubicBezTo>
                      <a:pt x="1036" y="367"/>
                      <a:pt x="1022" y="257"/>
                      <a:pt x="954" y="182"/>
                    </a:cubicBezTo>
                    <a:cubicBezTo>
                      <a:pt x="916" y="141"/>
                      <a:pt x="818" y="96"/>
                      <a:pt x="739" y="69"/>
                    </a:cubicBezTo>
                    <a:cubicBezTo>
                      <a:pt x="662" y="42"/>
                      <a:pt x="595" y="27"/>
                      <a:pt x="555" y="2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50"/>
          <p:cNvSpPr txBox="1"/>
          <p:nvPr>
            <p:ph type="title"/>
          </p:nvPr>
        </p:nvSpPr>
        <p:spPr>
          <a:xfrm>
            <a:off x="722376" y="445025"/>
            <a:ext cx="781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9" name="Google Shape;339;p50"/>
          <p:cNvSpPr txBox="1"/>
          <p:nvPr>
            <p:ph idx="1" type="subTitle"/>
          </p:nvPr>
        </p:nvSpPr>
        <p:spPr>
          <a:xfrm>
            <a:off x="1726447" y="1785525"/>
            <a:ext cx="26763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0" name="Google Shape;340;p50"/>
          <p:cNvSpPr txBox="1"/>
          <p:nvPr>
            <p:ph idx="2" type="subTitle"/>
          </p:nvPr>
        </p:nvSpPr>
        <p:spPr>
          <a:xfrm>
            <a:off x="5139922" y="1785525"/>
            <a:ext cx="26793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1" name="Google Shape;341;p50"/>
          <p:cNvSpPr txBox="1"/>
          <p:nvPr>
            <p:ph idx="3" type="subTitle"/>
          </p:nvPr>
        </p:nvSpPr>
        <p:spPr>
          <a:xfrm>
            <a:off x="1726447" y="3400399"/>
            <a:ext cx="26763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2" name="Google Shape;342;p50"/>
          <p:cNvSpPr txBox="1"/>
          <p:nvPr>
            <p:ph idx="4" type="subTitle"/>
          </p:nvPr>
        </p:nvSpPr>
        <p:spPr>
          <a:xfrm>
            <a:off x="5139922" y="3400399"/>
            <a:ext cx="26793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3" name="Google Shape;343;p50"/>
          <p:cNvSpPr txBox="1"/>
          <p:nvPr>
            <p:ph idx="5" type="subTitle"/>
          </p:nvPr>
        </p:nvSpPr>
        <p:spPr>
          <a:xfrm>
            <a:off x="1726447" y="1139925"/>
            <a:ext cx="26763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344" name="Google Shape;344;p50"/>
          <p:cNvSpPr txBox="1"/>
          <p:nvPr>
            <p:ph idx="6" type="subTitle"/>
          </p:nvPr>
        </p:nvSpPr>
        <p:spPr>
          <a:xfrm>
            <a:off x="1726447" y="2754800"/>
            <a:ext cx="26763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345" name="Google Shape;345;p50"/>
          <p:cNvSpPr txBox="1"/>
          <p:nvPr>
            <p:ph idx="7" type="subTitle"/>
          </p:nvPr>
        </p:nvSpPr>
        <p:spPr>
          <a:xfrm>
            <a:off x="5139897" y="1139925"/>
            <a:ext cx="26793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346" name="Google Shape;346;p50"/>
          <p:cNvSpPr txBox="1"/>
          <p:nvPr>
            <p:ph idx="8" type="subTitle"/>
          </p:nvPr>
        </p:nvSpPr>
        <p:spPr>
          <a:xfrm>
            <a:off x="5139897" y="2754800"/>
            <a:ext cx="26793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grpSp>
        <p:nvGrpSpPr>
          <p:cNvPr id="347" name="Google Shape;347;p50"/>
          <p:cNvGrpSpPr/>
          <p:nvPr/>
        </p:nvGrpSpPr>
        <p:grpSpPr>
          <a:xfrm>
            <a:off x="-204853" y="539501"/>
            <a:ext cx="9580553" cy="4743845"/>
            <a:chOff x="-204853" y="539501"/>
            <a:chExt cx="9580553" cy="4743845"/>
          </a:xfrm>
        </p:grpSpPr>
        <p:pic>
          <p:nvPicPr>
            <p:cNvPr id="348" name="Google Shape;348;p5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-4624032">
              <a:off x="8612368" y="554392"/>
              <a:ext cx="639014" cy="7640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204853" y="3278718"/>
              <a:ext cx="860601" cy="8088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2520038">
              <a:off x="929996" y="4532901"/>
              <a:ext cx="545374" cy="6516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1" name="Google Shape;351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oogle Shape;353;p51"/>
          <p:cNvGrpSpPr/>
          <p:nvPr/>
        </p:nvGrpSpPr>
        <p:grpSpPr>
          <a:xfrm>
            <a:off x="-762028" y="-487907"/>
            <a:ext cx="11307086" cy="7372205"/>
            <a:chOff x="-762028" y="-487907"/>
            <a:chExt cx="11307086" cy="7372205"/>
          </a:xfrm>
        </p:grpSpPr>
        <p:grpSp>
          <p:nvGrpSpPr>
            <p:cNvPr id="354" name="Google Shape;354;p51"/>
            <p:cNvGrpSpPr/>
            <p:nvPr/>
          </p:nvGrpSpPr>
          <p:grpSpPr>
            <a:xfrm rot="-8397890">
              <a:off x="7572607" y="3392587"/>
              <a:ext cx="2220804" cy="3146078"/>
              <a:chOff x="8772613" y="-638133"/>
              <a:chExt cx="2220658" cy="3145871"/>
            </a:xfrm>
          </p:grpSpPr>
          <p:sp>
            <p:nvSpPr>
              <p:cNvPr id="355" name="Google Shape;355;p51"/>
              <p:cNvSpPr/>
              <p:nvPr/>
            </p:nvSpPr>
            <p:spPr>
              <a:xfrm>
                <a:off x="8772613" y="411451"/>
                <a:ext cx="1165225" cy="869949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p51"/>
              <p:cNvSpPr/>
              <p:nvPr/>
            </p:nvSpPr>
            <p:spPr>
              <a:xfrm>
                <a:off x="8988513" y="532100"/>
                <a:ext cx="796925" cy="617538"/>
              </a:xfrm>
              <a:custGeom>
                <a:rect b="b" l="l" r="r" t="t"/>
                <a:pathLst>
                  <a:path extrusionOk="0" h="618" w="796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51"/>
              <p:cNvSpPr/>
              <p:nvPr/>
            </p:nvSpPr>
            <p:spPr>
              <a:xfrm>
                <a:off x="9298075" y="765464"/>
                <a:ext cx="357188" cy="288925"/>
              </a:xfrm>
              <a:custGeom>
                <a:rect b="b" l="l" r="r" t="t"/>
                <a:pathLst>
                  <a:path extrusionOk="0" h="288" w="357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51"/>
              <p:cNvSpPr/>
              <p:nvPr/>
            </p:nvSpPr>
            <p:spPr>
              <a:xfrm>
                <a:off x="9389600" y="1066288"/>
                <a:ext cx="1428750" cy="1441450"/>
              </a:xfrm>
              <a:custGeom>
                <a:rect b="b" l="l" r="r" t="t"/>
                <a:pathLst>
                  <a:path extrusionOk="0" h="1439" w="1428">
                    <a:moveTo>
                      <a:pt x="527" y="1417"/>
                    </a:moveTo>
                    <a:cubicBezTo>
                      <a:pt x="397" y="1417"/>
                      <a:pt x="261" y="1399"/>
                      <a:pt x="201" y="1375"/>
                    </a:cubicBezTo>
                    <a:cubicBezTo>
                      <a:pt x="106" y="1337"/>
                      <a:pt x="151" y="1168"/>
                      <a:pt x="184" y="1044"/>
                    </a:cubicBezTo>
                    <a:cubicBezTo>
                      <a:pt x="190" y="1021"/>
                      <a:pt x="195" y="1000"/>
                      <a:pt x="200" y="981"/>
                    </a:cubicBezTo>
                    <a:cubicBezTo>
                      <a:pt x="213" y="922"/>
                      <a:pt x="157" y="837"/>
                      <a:pt x="103" y="754"/>
                    </a:cubicBezTo>
                    <a:cubicBezTo>
                      <a:pt x="52" y="677"/>
                      <a:pt x="0" y="597"/>
                      <a:pt x="0" y="535"/>
                    </a:cubicBezTo>
                    <a:cubicBezTo>
                      <a:pt x="0" y="410"/>
                      <a:pt x="187" y="349"/>
                      <a:pt x="305" y="341"/>
                    </a:cubicBezTo>
                    <a:cubicBezTo>
                      <a:pt x="406" y="334"/>
                      <a:pt x="480" y="287"/>
                      <a:pt x="569" y="176"/>
                    </a:cubicBezTo>
                    <a:cubicBezTo>
                      <a:pt x="612" y="122"/>
                      <a:pt x="712" y="67"/>
                      <a:pt x="825" y="35"/>
                    </a:cubicBezTo>
                    <a:cubicBezTo>
                      <a:pt x="946" y="0"/>
                      <a:pt x="1047" y="2"/>
                      <a:pt x="1096" y="39"/>
                    </a:cubicBezTo>
                    <a:cubicBezTo>
                      <a:pt x="1157" y="85"/>
                      <a:pt x="1357" y="246"/>
                      <a:pt x="1348" y="362"/>
                    </a:cubicBezTo>
                    <a:cubicBezTo>
                      <a:pt x="1341" y="460"/>
                      <a:pt x="1377" y="730"/>
                      <a:pt x="1414" y="852"/>
                    </a:cubicBezTo>
                    <a:cubicBezTo>
                      <a:pt x="1428" y="897"/>
                      <a:pt x="1419" y="947"/>
                      <a:pt x="1389" y="998"/>
                    </a:cubicBezTo>
                    <a:cubicBezTo>
                      <a:pt x="1346" y="1071"/>
                      <a:pt x="1265" y="1130"/>
                      <a:pt x="1188" y="1146"/>
                    </a:cubicBezTo>
                    <a:cubicBezTo>
                      <a:pt x="1057" y="1173"/>
                      <a:pt x="894" y="1294"/>
                      <a:pt x="808" y="1364"/>
                    </a:cubicBezTo>
                    <a:cubicBezTo>
                      <a:pt x="761" y="1402"/>
                      <a:pt x="647" y="1417"/>
                      <a:pt x="527" y="1417"/>
                    </a:cubicBezTo>
                    <a:close/>
                    <a:moveTo>
                      <a:pt x="983" y="14"/>
                    </a:moveTo>
                    <a:cubicBezTo>
                      <a:pt x="843" y="14"/>
                      <a:pt x="641" y="93"/>
                      <a:pt x="572" y="178"/>
                    </a:cubicBezTo>
                    <a:cubicBezTo>
                      <a:pt x="482" y="291"/>
                      <a:pt x="407" y="338"/>
                      <a:pt x="305" y="345"/>
                    </a:cubicBezTo>
                    <a:cubicBezTo>
                      <a:pt x="189" y="353"/>
                      <a:pt x="4" y="412"/>
                      <a:pt x="4" y="535"/>
                    </a:cubicBezTo>
                    <a:cubicBezTo>
                      <a:pt x="4" y="596"/>
                      <a:pt x="56" y="675"/>
                      <a:pt x="106" y="752"/>
                    </a:cubicBezTo>
                    <a:cubicBezTo>
                      <a:pt x="163" y="839"/>
                      <a:pt x="217" y="922"/>
                      <a:pt x="204" y="982"/>
                    </a:cubicBezTo>
                    <a:cubicBezTo>
                      <a:pt x="199" y="1001"/>
                      <a:pt x="194" y="1022"/>
                      <a:pt x="188" y="1045"/>
                    </a:cubicBezTo>
                    <a:cubicBezTo>
                      <a:pt x="155" y="1167"/>
                      <a:pt x="111" y="1335"/>
                      <a:pt x="202" y="1371"/>
                    </a:cubicBezTo>
                    <a:cubicBezTo>
                      <a:pt x="317" y="1417"/>
                      <a:pt x="709" y="1439"/>
                      <a:pt x="806" y="1360"/>
                    </a:cubicBezTo>
                    <a:cubicBezTo>
                      <a:pt x="891" y="1291"/>
                      <a:pt x="1055" y="1169"/>
                      <a:pt x="1187" y="1142"/>
                    </a:cubicBezTo>
                    <a:cubicBezTo>
                      <a:pt x="1263" y="1126"/>
                      <a:pt x="1343" y="1067"/>
                      <a:pt x="1386" y="995"/>
                    </a:cubicBezTo>
                    <a:cubicBezTo>
                      <a:pt x="1406" y="961"/>
                      <a:pt x="1427" y="908"/>
                      <a:pt x="1410" y="853"/>
                    </a:cubicBezTo>
                    <a:cubicBezTo>
                      <a:pt x="1373" y="731"/>
                      <a:pt x="1337" y="460"/>
                      <a:pt x="1344" y="361"/>
                    </a:cubicBezTo>
                    <a:cubicBezTo>
                      <a:pt x="1352" y="248"/>
                      <a:pt x="1154" y="88"/>
                      <a:pt x="1094" y="42"/>
                    </a:cubicBezTo>
                    <a:cubicBezTo>
                      <a:pt x="1068" y="23"/>
                      <a:pt x="1029" y="14"/>
                      <a:pt x="983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51"/>
              <p:cNvSpPr/>
              <p:nvPr/>
            </p:nvSpPr>
            <p:spPr>
              <a:xfrm>
                <a:off x="9681700" y="1226626"/>
                <a:ext cx="944563" cy="820738"/>
              </a:xfrm>
              <a:custGeom>
                <a:rect b="b" l="l" r="r" t="t"/>
                <a:pathLst>
                  <a:path extrusionOk="0" h="819" w="943">
                    <a:moveTo>
                      <a:pt x="448" y="775"/>
                    </a:moveTo>
                    <a:cubicBezTo>
                      <a:pt x="266" y="775"/>
                      <a:pt x="86" y="619"/>
                      <a:pt x="47" y="583"/>
                    </a:cubicBezTo>
                    <a:cubicBezTo>
                      <a:pt x="15" y="553"/>
                      <a:pt x="0" y="422"/>
                      <a:pt x="2" y="375"/>
                    </a:cubicBezTo>
                    <a:cubicBezTo>
                      <a:pt x="6" y="300"/>
                      <a:pt x="107" y="234"/>
                      <a:pt x="236" y="223"/>
                    </a:cubicBezTo>
                    <a:cubicBezTo>
                      <a:pt x="360" y="212"/>
                      <a:pt x="455" y="58"/>
                      <a:pt x="456" y="56"/>
                    </a:cubicBezTo>
                    <a:cubicBezTo>
                      <a:pt x="457" y="56"/>
                      <a:pt x="457" y="56"/>
                      <a:pt x="457" y="56"/>
                    </a:cubicBezTo>
                    <a:cubicBezTo>
                      <a:pt x="495" y="18"/>
                      <a:pt x="543" y="0"/>
                      <a:pt x="600" y="4"/>
                    </a:cubicBezTo>
                    <a:cubicBezTo>
                      <a:pt x="703" y="10"/>
                      <a:pt x="813" y="86"/>
                      <a:pt x="869" y="158"/>
                    </a:cubicBezTo>
                    <a:cubicBezTo>
                      <a:pt x="943" y="255"/>
                      <a:pt x="923" y="352"/>
                      <a:pt x="905" y="437"/>
                    </a:cubicBezTo>
                    <a:cubicBezTo>
                      <a:pt x="902" y="450"/>
                      <a:pt x="900" y="462"/>
                      <a:pt x="897" y="474"/>
                    </a:cubicBezTo>
                    <a:cubicBezTo>
                      <a:pt x="879" y="571"/>
                      <a:pt x="736" y="706"/>
                      <a:pt x="526" y="765"/>
                    </a:cubicBezTo>
                    <a:cubicBezTo>
                      <a:pt x="500" y="772"/>
                      <a:pt x="474" y="775"/>
                      <a:pt x="448" y="775"/>
                    </a:cubicBezTo>
                    <a:close/>
                    <a:moveTo>
                      <a:pt x="460" y="58"/>
                    </a:moveTo>
                    <a:cubicBezTo>
                      <a:pt x="456" y="65"/>
                      <a:pt x="361" y="217"/>
                      <a:pt x="236" y="227"/>
                    </a:cubicBezTo>
                    <a:cubicBezTo>
                      <a:pt x="111" y="238"/>
                      <a:pt x="10" y="303"/>
                      <a:pt x="7" y="375"/>
                    </a:cubicBezTo>
                    <a:cubicBezTo>
                      <a:pt x="4" y="421"/>
                      <a:pt x="19" y="552"/>
                      <a:pt x="50" y="580"/>
                    </a:cubicBezTo>
                    <a:cubicBezTo>
                      <a:pt x="77" y="605"/>
                      <a:pt x="317" y="819"/>
                      <a:pt x="525" y="761"/>
                    </a:cubicBezTo>
                    <a:cubicBezTo>
                      <a:pt x="733" y="702"/>
                      <a:pt x="876" y="569"/>
                      <a:pt x="893" y="474"/>
                    </a:cubicBezTo>
                    <a:cubicBezTo>
                      <a:pt x="896" y="461"/>
                      <a:pt x="898" y="449"/>
                      <a:pt x="901" y="436"/>
                    </a:cubicBezTo>
                    <a:cubicBezTo>
                      <a:pt x="919" y="352"/>
                      <a:pt x="939" y="256"/>
                      <a:pt x="865" y="161"/>
                    </a:cubicBezTo>
                    <a:cubicBezTo>
                      <a:pt x="811" y="90"/>
                      <a:pt x="702" y="14"/>
                      <a:pt x="600" y="8"/>
                    </a:cubicBezTo>
                    <a:cubicBezTo>
                      <a:pt x="544" y="4"/>
                      <a:pt x="497" y="21"/>
                      <a:pt x="460" y="5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51"/>
              <p:cNvSpPr/>
              <p:nvPr/>
            </p:nvSpPr>
            <p:spPr>
              <a:xfrm>
                <a:off x="9651538" y="2096576"/>
                <a:ext cx="401638" cy="301625"/>
              </a:xfrm>
              <a:custGeom>
                <a:rect b="b" l="l" r="r" t="t"/>
                <a:pathLst>
                  <a:path extrusionOk="0" h="302" w="401">
                    <a:moveTo>
                      <a:pt x="282" y="284"/>
                    </a:moveTo>
                    <a:cubicBezTo>
                      <a:pt x="187" y="284"/>
                      <a:pt x="59" y="256"/>
                      <a:pt x="26" y="240"/>
                    </a:cubicBezTo>
                    <a:cubicBezTo>
                      <a:pt x="14" y="234"/>
                      <a:pt x="6" y="220"/>
                      <a:pt x="4" y="199"/>
                    </a:cubicBezTo>
                    <a:cubicBezTo>
                      <a:pt x="0" y="151"/>
                      <a:pt x="27" y="73"/>
                      <a:pt x="74" y="37"/>
                    </a:cubicBezTo>
                    <a:cubicBezTo>
                      <a:pt x="123" y="0"/>
                      <a:pt x="192" y="35"/>
                      <a:pt x="253" y="66"/>
                    </a:cubicBezTo>
                    <a:cubicBezTo>
                      <a:pt x="272" y="76"/>
                      <a:pt x="291" y="85"/>
                      <a:pt x="308" y="92"/>
                    </a:cubicBezTo>
                    <a:cubicBezTo>
                      <a:pt x="356" y="111"/>
                      <a:pt x="396" y="163"/>
                      <a:pt x="399" y="209"/>
                    </a:cubicBezTo>
                    <a:cubicBezTo>
                      <a:pt x="401" y="236"/>
                      <a:pt x="390" y="257"/>
                      <a:pt x="368" y="269"/>
                    </a:cubicBezTo>
                    <a:cubicBezTo>
                      <a:pt x="349" y="280"/>
                      <a:pt x="318" y="284"/>
                      <a:pt x="282" y="284"/>
                    </a:cubicBezTo>
                    <a:close/>
                    <a:moveTo>
                      <a:pt x="124" y="25"/>
                    </a:moveTo>
                    <a:cubicBezTo>
                      <a:pt x="107" y="25"/>
                      <a:pt x="91" y="29"/>
                      <a:pt x="76" y="40"/>
                    </a:cubicBezTo>
                    <a:cubicBezTo>
                      <a:pt x="31" y="75"/>
                      <a:pt x="4" y="152"/>
                      <a:pt x="9" y="199"/>
                    </a:cubicBezTo>
                    <a:cubicBezTo>
                      <a:pt x="10" y="212"/>
                      <a:pt x="14" y="229"/>
                      <a:pt x="28" y="236"/>
                    </a:cubicBezTo>
                    <a:cubicBezTo>
                      <a:pt x="72" y="258"/>
                      <a:pt x="301" y="302"/>
                      <a:pt x="366" y="266"/>
                    </a:cubicBezTo>
                    <a:cubicBezTo>
                      <a:pt x="392" y="251"/>
                      <a:pt x="396" y="227"/>
                      <a:pt x="395" y="210"/>
                    </a:cubicBezTo>
                    <a:cubicBezTo>
                      <a:pt x="392" y="165"/>
                      <a:pt x="353" y="114"/>
                      <a:pt x="307" y="96"/>
                    </a:cubicBezTo>
                    <a:cubicBezTo>
                      <a:pt x="307" y="96"/>
                      <a:pt x="307" y="96"/>
                      <a:pt x="307" y="96"/>
                    </a:cubicBezTo>
                    <a:cubicBezTo>
                      <a:pt x="289" y="89"/>
                      <a:pt x="270" y="79"/>
                      <a:pt x="251" y="69"/>
                    </a:cubicBezTo>
                    <a:cubicBezTo>
                      <a:pt x="207" y="47"/>
                      <a:pt x="163" y="25"/>
                      <a:pt x="124" y="25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51"/>
              <p:cNvSpPr/>
              <p:nvPr/>
            </p:nvSpPr>
            <p:spPr>
              <a:xfrm>
                <a:off x="9811875" y="1490151"/>
                <a:ext cx="642937" cy="401638"/>
              </a:xfrm>
              <a:custGeom>
                <a:rect b="b" l="l" r="r" t="t"/>
                <a:pathLst>
                  <a:path extrusionOk="0" h="401" w="643">
                    <a:moveTo>
                      <a:pt x="308" y="393"/>
                    </a:moveTo>
                    <a:cubicBezTo>
                      <a:pt x="234" y="393"/>
                      <a:pt x="125" y="338"/>
                      <a:pt x="63" y="302"/>
                    </a:cubicBezTo>
                    <a:cubicBezTo>
                      <a:pt x="8" y="271"/>
                      <a:pt x="0" y="169"/>
                      <a:pt x="32" y="111"/>
                    </a:cubicBezTo>
                    <a:cubicBezTo>
                      <a:pt x="64" y="55"/>
                      <a:pt x="137" y="67"/>
                      <a:pt x="186" y="75"/>
                    </a:cubicBezTo>
                    <a:cubicBezTo>
                      <a:pt x="190" y="76"/>
                      <a:pt x="193" y="76"/>
                      <a:pt x="197" y="77"/>
                    </a:cubicBezTo>
                    <a:cubicBezTo>
                      <a:pt x="242" y="84"/>
                      <a:pt x="338" y="75"/>
                      <a:pt x="395" y="40"/>
                    </a:cubicBezTo>
                    <a:cubicBezTo>
                      <a:pt x="462" y="0"/>
                      <a:pt x="558" y="101"/>
                      <a:pt x="586" y="133"/>
                    </a:cubicBezTo>
                    <a:cubicBezTo>
                      <a:pt x="643" y="199"/>
                      <a:pt x="612" y="259"/>
                      <a:pt x="579" y="305"/>
                    </a:cubicBezTo>
                    <a:cubicBezTo>
                      <a:pt x="543" y="354"/>
                      <a:pt x="444" y="371"/>
                      <a:pt x="365" y="385"/>
                    </a:cubicBezTo>
                    <a:cubicBezTo>
                      <a:pt x="352" y="387"/>
                      <a:pt x="341" y="389"/>
                      <a:pt x="330" y="391"/>
                    </a:cubicBezTo>
                    <a:cubicBezTo>
                      <a:pt x="323" y="392"/>
                      <a:pt x="316" y="393"/>
                      <a:pt x="308" y="393"/>
                    </a:cubicBezTo>
                    <a:close/>
                    <a:moveTo>
                      <a:pt x="121" y="72"/>
                    </a:moveTo>
                    <a:cubicBezTo>
                      <a:pt x="87" y="72"/>
                      <a:pt x="54" y="81"/>
                      <a:pt x="36" y="113"/>
                    </a:cubicBezTo>
                    <a:cubicBezTo>
                      <a:pt x="5" y="169"/>
                      <a:pt x="13" y="269"/>
                      <a:pt x="65" y="299"/>
                    </a:cubicBezTo>
                    <a:cubicBezTo>
                      <a:pt x="133" y="337"/>
                      <a:pt x="258" y="401"/>
                      <a:pt x="329" y="387"/>
                    </a:cubicBezTo>
                    <a:cubicBezTo>
                      <a:pt x="340" y="385"/>
                      <a:pt x="352" y="383"/>
                      <a:pt x="364" y="381"/>
                    </a:cubicBezTo>
                    <a:cubicBezTo>
                      <a:pt x="439" y="368"/>
                      <a:pt x="541" y="350"/>
                      <a:pt x="575" y="303"/>
                    </a:cubicBezTo>
                    <a:cubicBezTo>
                      <a:pt x="624" y="236"/>
                      <a:pt x="627" y="186"/>
                      <a:pt x="583" y="136"/>
                    </a:cubicBezTo>
                    <a:cubicBezTo>
                      <a:pt x="555" y="104"/>
                      <a:pt x="461" y="5"/>
                      <a:pt x="397" y="44"/>
                    </a:cubicBezTo>
                    <a:cubicBezTo>
                      <a:pt x="339" y="79"/>
                      <a:pt x="242" y="88"/>
                      <a:pt x="196" y="81"/>
                    </a:cubicBezTo>
                    <a:cubicBezTo>
                      <a:pt x="193" y="80"/>
                      <a:pt x="189" y="80"/>
                      <a:pt x="185" y="79"/>
                    </a:cubicBezTo>
                    <a:cubicBezTo>
                      <a:pt x="166" y="76"/>
                      <a:pt x="144" y="72"/>
                      <a:pt x="121" y="7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51"/>
              <p:cNvSpPr/>
              <p:nvPr/>
            </p:nvSpPr>
            <p:spPr>
              <a:xfrm rot="-5103577">
                <a:off x="9597237" y="-316537"/>
                <a:ext cx="1608137" cy="1049339"/>
              </a:xfrm>
              <a:custGeom>
                <a:rect b="b" l="l" r="r" t="t"/>
                <a:pathLst>
                  <a:path extrusionOk="0" h="1048" w="1607">
                    <a:moveTo>
                      <a:pt x="1183" y="1023"/>
                    </a:moveTo>
                    <a:cubicBezTo>
                      <a:pt x="1083" y="1023"/>
                      <a:pt x="996" y="1006"/>
                      <a:pt x="968" y="992"/>
                    </a:cubicBezTo>
                    <a:cubicBezTo>
                      <a:pt x="897" y="957"/>
                      <a:pt x="674" y="923"/>
                      <a:pt x="551" y="915"/>
                    </a:cubicBezTo>
                    <a:cubicBezTo>
                      <a:pt x="440" y="908"/>
                      <a:pt x="227" y="836"/>
                      <a:pt x="177" y="778"/>
                    </a:cubicBezTo>
                    <a:cubicBezTo>
                      <a:pt x="140" y="734"/>
                      <a:pt x="129" y="673"/>
                      <a:pt x="119" y="614"/>
                    </a:cubicBezTo>
                    <a:cubicBezTo>
                      <a:pt x="114" y="587"/>
                      <a:pt x="110" y="561"/>
                      <a:pt x="103" y="537"/>
                    </a:cubicBezTo>
                    <a:cubicBezTo>
                      <a:pt x="94" y="505"/>
                      <a:pt x="79" y="468"/>
                      <a:pt x="64" y="429"/>
                    </a:cubicBezTo>
                    <a:cubicBezTo>
                      <a:pt x="42" y="373"/>
                      <a:pt x="19" y="315"/>
                      <a:pt x="11" y="267"/>
                    </a:cubicBezTo>
                    <a:cubicBezTo>
                      <a:pt x="2" y="218"/>
                      <a:pt x="68" y="154"/>
                      <a:pt x="108" y="120"/>
                    </a:cubicBezTo>
                    <a:cubicBezTo>
                      <a:pt x="165" y="73"/>
                      <a:pt x="238" y="29"/>
                      <a:pt x="285" y="14"/>
                    </a:cubicBezTo>
                    <a:cubicBezTo>
                      <a:pt x="328" y="0"/>
                      <a:pt x="401" y="29"/>
                      <a:pt x="485" y="62"/>
                    </a:cubicBezTo>
                    <a:cubicBezTo>
                      <a:pt x="581" y="99"/>
                      <a:pt x="690" y="142"/>
                      <a:pt x="776" y="128"/>
                    </a:cubicBezTo>
                    <a:cubicBezTo>
                      <a:pt x="983" y="95"/>
                      <a:pt x="1272" y="57"/>
                      <a:pt x="1401" y="106"/>
                    </a:cubicBezTo>
                    <a:cubicBezTo>
                      <a:pt x="1466" y="131"/>
                      <a:pt x="1530" y="239"/>
                      <a:pt x="1566" y="390"/>
                    </a:cubicBezTo>
                    <a:cubicBezTo>
                      <a:pt x="1604" y="544"/>
                      <a:pt x="1607" y="707"/>
                      <a:pt x="1572" y="825"/>
                    </a:cubicBezTo>
                    <a:cubicBezTo>
                      <a:pt x="1552" y="894"/>
                      <a:pt x="1503" y="946"/>
                      <a:pt x="1426" y="980"/>
                    </a:cubicBezTo>
                    <a:cubicBezTo>
                      <a:pt x="1352" y="1012"/>
                      <a:pt x="1263" y="1023"/>
                      <a:pt x="1183" y="1023"/>
                    </a:cubicBezTo>
                    <a:close/>
                    <a:moveTo>
                      <a:pt x="311" y="14"/>
                    </a:moveTo>
                    <a:cubicBezTo>
                      <a:pt x="302" y="14"/>
                      <a:pt x="294" y="15"/>
                      <a:pt x="286" y="18"/>
                    </a:cubicBezTo>
                    <a:cubicBezTo>
                      <a:pt x="193" y="48"/>
                      <a:pt x="0" y="188"/>
                      <a:pt x="15" y="266"/>
                    </a:cubicBezTo>
                    <a:cubicBezTo>
                      <a:pt x="23" y="314"/>
                      <a:pt x="46" y="372"/>
                      <a:pt x="68" y="428"/>
                    </a:cubicBezTo>
                    <a:cubicBezTo>
                      <a:pt x="83" y="467"/>
                      <a:pt x="98" y="504"/>
                      <a:pt x="107" y="536"/>
                    </a:cubicBezTo>
                    <a:cubicBezTo>
                      <a:pt x="114" y="560"/>
                      <a:pt x="118" y="586"/>
                      <a:pt x="123" y="613"/>
                    </a:cubicBezTo>
                    <a:cubicBezTo>
                      <a:pt x="133" y="672"/>
                      <a:pt x="143" y="732"/>
                      <a:pt x="180" y="775"/>
                    </a:cubicBezTo>
                    <a:cubicBezTo>
                      <a:pt x="229" y="831"/>
                      <a:pt x="443" y="904"/>
                      <a:pt x="552" y="911"/>
                    </a:cubicBezTo>
                    <a:cubicBezTo>
                      <a:pt x="657" y="918"/>
                      <a:pt x="893" y="950"/>
                      <a:pt x="970" y="989"/>
                    </a:cubicBezTo>
                    <a:cubicBezTo>
                      <a:pt x="1019" y="1013"/>
                      <a:pt x="1259" y="1048"/>
                      <a:pt x="1424" y="976"/>
                    </a:cubicBezTo>
                    <a:cubicBezTo>
                      <a:pt x="1500" y="943"/>
                      <a:pt x="1549" y="892"/>
                      <a:pt x="1568" y="824"/>
                    </a:cubicBezTo>
                    <a:cubicBezTo>
                      <a:pt x="1603" y="706"/>
                      <a:pt x="1600" y="544"/>
                      <a:pt x="1562" y="391"/>
                    </a:cubicBezTo>
                    <a:cubicBezTo>
                      <a:pt x="1526" y="242"/>
                      <a:pt x="1464" y="134"/>
                      <a:pt x="1400" y="110"/>
                    </a:cubicBezTo>
                    <a:cubicBezTo>
                      <a:pt x="1272" y="62"/>
                      <a:pt x="983" y="100"/>
                      <a:pt x="777" y="132"/>
                    </a:cubicBezTo>
                    <a:cubicBezTo>
                      <a:pt x="689" y="146"/>
                      <a:pt x="580" y="103"/>
                      <a:pt x="483" y="65"/>
                    </a:cubicBezTo>
                    <a:cubicBezTo>
                      <a:pt x="415" y="38"/>
                      <a:pt x="354" y="14"/>
                      <a:pt x="311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51"/>
              <p:cNvSpPr/>
              <p:nvPr/>
            </p:nvSpPr>
            <p:spPr>
              <a:xfrm rot="-5103577">
                <a:off x="9786815" y="-155485"/>
                <a:ext cx="1244600" cy="749299"/>
              </a:xfrm>
              <a:custGeom>
                <a:rect b="b" l="l" r="r" t="t"/>
                <a:pathLst>
                  <a:path extrusionOk="0" h="748" w="1243">
                    <a:moveTo>
                      <a:pt x="977" y="725"/>
                    </a:moveTo>
                    <a:cubicBezTo>
                      <a:pt x="857" y="725"/>
                      <a:pt x="711" y="705"/>
                      <a:pt x="655" y="690"/>
                    </a:cubicBezTo>
                    <a:cubicBezTo>
                      <a:pt x="613" y="678"/>
                      <a:pt x="527" y="663"/>
                      <a:pt x="436" y="648"/>
                    </a:cubicBezTo>
                    <a:cubicBezTo>
                      <a:pt x="320" y="628"/>
                      <a:pt x="200" y="607"/>
                      <a:pt x="154" y="590"/>
                    </a:cubicBezTo>
                    <a:cubicBezTo>
                      <a:pt x="84" y="566"/>
                      <a:pt x="55" y="453"/>
                      <a:pt x="34" y="371"/>
                    </a:cubicBezTo>
                    <a:cubicBezTo>
                      <a:pt x="30" y="355"/>
                      <a:pt x="27" y="340"/>
                      <a:pt x="23" y="328"/>
                    </a:cubicBezTo>
                    <a:cubicBezTo>
                      <a:pt x="0" y="249"/>
                      <a:pt x="4" y="134"/>
                      <a:pt x="92" y="69"/>
                    </a:cubicBezTo>
                    <a:cubicBezTo>
                      <a:pt x="186" y="0"/>
                      <a:pt x="356" y="49"/>
                      <a:pt x="386" y="61"/>
                    </a:cubicBezTo>
                    <a:cubicBezTo>
                      <a:pt x="448" y="88"/>
                      <a:pt x="645" y="90"/>
                      <a:pt x="741" y="72"/>
                    </a:cubicBezTo>
                    <a:cubicBezTo>
                      <a:pt x="839" y="55"/>
                      <a:pt x="1076" y="84"/>
                      <a:pt x="1161" y="202"/>
                    </a:cubicBezTo>
                    <a:cubicBezTo>
                      <a:pt x="1243" y="314"/>
                      <a:pt x="1218" y="639"/>
                      <a:pt x="1143" y="697"/>
                    </a:cubicBezTo>
                    <a:cubicBezTo>
                      <a:pt x="1115" y="718"/>
                      <a:pt x="1051" y="725"/>
                      <a:pt x="977" y="725"/>
                    </a:cubicBezTo>
                    <a:close/>
                    <a:moveTo>
                      <a:pt x="226" y="37"/>
                    </a:moveTo>
                    <a:cubicBezTo>
                      <a:pt x="179" y="37"/>
                      <a:pt x="131" y="46"/>
                      <a:pt x="95" y="72"/>
                    </a:cubicBezTo>
                    <a:cubicBezTo>
                      <a:pt x="8" y="136"/>
                      <a:pt x="4" y="249"/>
                      <a:pt x="27" y="327"/>
                    </a:cubicBezTo>
                    <a:cubicBezTo>
                      <a:pt x="31" y="339"/>
                      <a:pt x="34" y="354"/>
                      <a:pt x="38" y="370"/>
                    </a:cubicBezTo>
                    <a:cubicBezTo>
                      <a:pt x="59" y="451"/>
                      <a:pt x="87" y="562"/>
                      <a:pt x="155" y="587"/>
                    </a:cubicBezTo>
                    <a:cubicBezTo>
                      <a:pt x="201" y="603"/>
                      <a:pt x="321" y="623"/>
                      <a:pt x="437" y="643"/>
                    </a:cubicBezTo>
                    <a:cubicBezTo>
                      <a:pt x="528" y="659"/>
                      <a:pt x="614" y="674"/>
                      <a:pt x="656" y="686"/>
                    </a:cubicBezTo>
                    <a:cubicBezTo>
                      <a:pt x="747" y="711"/>
                      <a:pt x="1069" y="748"/>
                      <a:pt x="1140" y="693"/>
                    </a:cubicBezTo>
                    <a:cubicBezTo>
                      <a:pt x="1174" y="668"/>
                      <a:pt x="1201" y="578"/>
                      <a:pt x="1207" y="471"/>
                    </a:cubicBezTo>
                    <a:cubicBezTo>
                      <a:pt x="1213" y="355"/>
                      <a:pt x="1195" y="255"/>
                      <a:pt x="1158" y="204"/>
                    </a:cubicBezTo>
                    <a:cubicBezTo>
                      <a:pt x="1077" y="93"/>
                      <a:pt x="843" y="58"/>
                      <a:pt x="742" y="76"/>
                    </a:cubicBezTo>
                    <a:cubicBezTo>
                      <a:pt x="643" y="94"/>
                      <a:pt x="448" y="92"/>
                      <a:pt x="384" y="65"/>
                    </a:cubicBezTo>
                    <a:cubicBezTo>
                      <a:pt x="384" y="65"/>
                      <a:pt x="384" y="65"/>
                      <a:pt x="384" y="65"/>
                    </a:cubicBezTo>
                    <a:cubicBezTo>
                      <a:pt x="367" y="58"/>
                      <a:pt x="298" y="37"/>
                      <a:pt x="226" y="3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51"/>
              <p:cNvSpPr/>
              <p:nvPr/>
            </p:nvSpPr>
            <p:spPr>
              <a:xfrm rot="-5103576">
                <a:off x="9955278" y="50754"/>
                <a:ext cx="917575" cy="461964"/>
              </a:xfrm>
              <a:custGeom>
                <a:rect b="b" l="l" r="r" t="t"/>
                <a:pathLst>
                  <a:path extrusionOk="0" h="461" w="916">
                    <a:moveTo>
                      <a:pt x="682" y="453"/>
                    </a:moveTo>
                    <a:cubicBezTo>
                      <a:pt x="659" y="453"/>
                      <a:pt x="635" y="451"/>
                      <a:pt x="612" y="447"/>
                    </a:cubicBezTo>
                    <a:cubicBezTo>
                      <a:pt x="588" y="443"/>
                      <a:pt x="559" y="438"/>
                      <a:pt x="528" y="432"/>
                    </a:cubicBezTo>
                    <a:cubicBezTo>
                      <a:pt x="423" y="412"/>
                      <a:pt x="291" y="388"/>
                      <a:pt x="196" y="385"/>
                    </a:cubicBezTo>
                    <a:cubicBezTo>
                      <a:pt x="88" y="382"/>
                      <a:pt x="54" y="299"/>
                      <a:pt x="29" y="238"/>
                    </a:cubicBezTo>
                    <a:cubicBezTo>
                      <a:pt x="25" y="228"/>
                      <a:pt x="21" y="219"/>
                      <a:pt x="18" y="211"/>
                    </a:cubicBezTo>
                    <a:cubicBezTo>
                      <a:pt x="0" y="172"/>
                      <a:pt x="0" y="117"/>
                      <a:pt x="16" y="74"/>
                    </a:cubicBezTo>
                    <a:cubicBezTo>
                      <a:pt x="27" y="46"/>
                      <a:pt x="44" y="27"/>
                      <a:pt x="65" y="18"/>
                    </a:cubicBezTo>
                    <a:cubicBezTo>
                      <a:pt x="106" y="0"/>
                      <a:pt x="181" y="21"/>
                      <a:pt x="240" y="37"/>
                    </a:cubicBezTo>
                    <a:cubicBezTo>
                      <a:pt x="264" y="43"/>
                      <a:pt x="286" y="49"/>
                      <a:pt x="302" y="52"/>
                    </a:cubicBezTo>
                    <a:cubicBezTo>
                      <a:pt x="361" y="63"/>
                      <a:pt x="568" y="29"/>
                      <a:pt x="570" y="28"/>
                    </a:cubicBezTo>
                    <a:cubicBezTo>
                      <a:pt x="631" y="25"/>
                      <a:pt x="786" y="31"/>
                      <a:pt x="850" y="73"/>
                    </a:cubicBezTo>
                    <a:cubicBezTo>
                      <a:pt x="916" y="116"/>
                      <a:pt x="899" y="281"/>
                      <a:pt x="876" y="359"/>
                    </a:cubicBezTo>
                    <a:cubicBezTo>
                      <a:pt x="857" y="424"/>
                      <a:pt x="771" y="453"/>
                      <a:pt x="682" y="453"/>
                    </a:cubicBezTo>
                    <a:close/>
                    <a:moveTo>
                      <a:pt x="105" y="15"/>
                    </a:moveTo>
                    <a:cubicBezTo>
                      <a:pt x="90" y="15"/>
                      <a:pt x="77" y="17"/>
                      <a:pt x="66" y="22"/>
                    </a:cubicBezTo>
                    <a:cubicBezTo>
                      <a:pt x="47" y="30"/>
                      <a:pt x="31" y="49"/>
                      <a:pt x="20" y="76"/>
                    </a:cubicBezTo>
                    <a:cubicBezTo>
                      <a:pt x="4" y="118"/>
                      <a:pt x="4" y="172"/>
                      <a:pt x="21" y="209"/>
                    </a:cubicBezTo>
                    <a:cubicBezTo>
                      <a:pt x="25" y="218"/>
                      <a:pt x="29" y="227"/>
                      <a:pt x="33" y="236"/>
                    </a:cubicBezTo>
                    <a:cubicBezTo>
                      <a:pt x="59" y="299"/>
                      <a:pt x="91" y="378"/>
                      <a:pt x="196" y="381"/>
                    </a:cubicBezTo>
                    <a:cubicBezTo>
                      <a:pt x="291" y="384"/>
                      <a:pt x="423" y="408"/>
                      <a:pt x="529" y="428"/>
                    </a:cubicBezTo>
                    <a:cubicBezTo>
                      <a:pt x="560" y="434"/>
                      <a:pt x="589" y="439"/>
                      <a:pt x="613" y="443"/>
                    </a:cubicBezTo>
                    <a:cubicBezTo>
                      <a:pt x="721" y="461"/>
                      <a:pt x="848" y="438"/>
                      <a:pt x="872" y="358"/>
                    </a:cubicBezTo>
                    <a:cubicBezTo>
                      <a:pt x="895" y="281"/>
                      <a:pt x="912" y="118"/>
                      <a:pt x="848" y="77"/>
                    </a:cubicBezTo>
                    <a:cubicBezTo>
                      <a:pt x="788" y="38"/>
                      <a:pt x="637" y="28"/>
                      <a:pt x="570" y="32"/>
                    </a:cubicBezTo>
                    <a:cubicBezTo>
                      <a:pt x="562" y="34"/>
                      <a:pt x="361" y="67"/>
                      <a:pt x="302" y="56"/>
                    </a:cubicBezTo>
                    <a:cubicBezTo>
                      <a:pt x="285" y="54"/>
                      <a:pt x="263" y="48"/>
                      <a:pt x="239" y="41"/>
                    </a:cubicBezTo>
                    <a:cubicBezTo>
                      <a:pt x="196" y="29"/>
                      <a:pt x="145" y="15"/>
                      <a:pt x="105" y="15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51"/>
              <p:cNvSpPr/>
              <p:nvPr/>
            </p:nvSpPr>
            <p:spPr>
              <a:xfrm rot="-5103576">
                <a:off x="10191050" y="295476"/>
                <a:ext cx="423863" cy="192088"/>
              </a:xfrm>
              <a:custGeom>
                <a:rect b="b" l="l" r="r" t="t"/>
                <a:pathLst>
                  <a:path extrusionOk="0" h="192" w="423">
                    <a:moveTo>
                      <a:pt x="322" y="189"/>
                    </a:moveTo>
                    <a:cubicBezTo>
                      <a:pt x="293" y="189"/>
                      <a:pt x="260" y="186"/>
                      <a:pt x="227" y="183"/>
                    </a:cubicBezTo>
                    <a:cubicBezTo>
                      <a:pt x="193" y="180"/>
                      <a:pt x="159" y="177"/>
                      <a:pt x="128" y="177"/>
                    </a:cubicBezTo>
                    <a:cubicBezTo>
                      <a:pt x="68" y="177"/>
                      <a:pt x="38" y="155"/>
                      <a:pt x="23" y="136"/>
                    </a:cubicBezTo>
                    <a:cubicBezTo>
                      <a:pt x="5" y="113"/>
                      <a:pt x="0" y="84"/>
                      <a:pt x="8" y="53"/>
                    </a:cubicBezTo>
                    <a:cubicBezTo>
                      <a:pt x="19" y="9"/>
                      <a:pt x="87" y="0"/>
                      <a:pt x="143" y="0"/>
                    </a:cubicBezTo>
                    <a:cubicBezTo>
                      <a:pt x="250" y="0"/>
                      <a:pt x="321" y="10"/>
                      <a:pt x="354" y="29"/>
                    </a:cubicBezTo>
                    <a:cubicBezTo>
                      <a:pt x="354" y="29"/>
                      <a:pt x="354" y="29"/>
                      <a:pt x="354" y="29"/>
                    </a:cubicBezTo>
                    <a:cubicBezTo>
                      <a:pt x="382" y="46"/>
                      <a:pt x="422" y="95"/>
                      <a:pt x="423" y="135"/>
                    </a:cubicBezTo>
                    <a:cubicBezTo>
                      <a:pt x="423" y="151"/>
                      <a:pt x="416" y="164"/>
                      <a:pt x="402" y="173"/>
                    </a:cubicBezTo>
                    <a:cubicBezTo>
                      <a:pt x="383" y="186"/>
                      <a:pt x="355" y="189"/>
                      <a:pt x="322" y="189"/>
                    </a:cubicBezTo>
                    <a:close/>
                    <a:moveTo>
                      <a:pt x="143" y="4"/>
                    </a:moveTo>
                    <a:cubicBezTo>
                      <a:pt x="89" y="4"/>
                      <a:pt x="22" y="13"/>
                      <a:pt x="12" y="54"/>
                    </a:cubicBezTo>
                    <a:cubicBezTo>
                      <a:pt x="4" y="83"/>
                      <a:pt x="10" y="112"/>
                      <a:pt x="26" y="133"/>
                    </a:cubicBezTo>
                    <a:cubicBezTo>
                      <a:pt x="41" y="151"/>
                      <a:pt x="70" y="173"/>
                      <a:pt x="128" y="173"/>
                    </a:cubicBezTo>
                    <a:cubicBezTo>
                      <a:pt x="159" y="173"/>
                      <a:pt x="194" y="176"/>
                      <a:pt x="227" y="179"/>
                    </a:cubicBezTo>
                    <a:cubicBezTo>
                      <a:pt x="298" y="186"/>
                      <a:pt x="366" y="192"/>
                      <a:pt x="400" y="170"/>
                    </a:cubicBezTo>
                    <a:cubicBezTo>
                      <a:pt x="413" y="162"/>
                      <a:pt x="419" y="150"/>
                      <a:pt x="419" y="135"/>
                    </a:cubicBezTo>
                    <a:cubicBezTo>
                      <a:pt x="418" y="97"/>
                      <a:pt x="378" y="49"/>
                      <a:pt x="352" y="33"/>
                    </a:cubicBezTo>
                    <a:cubicBezTo>
                      <a:pt x="320" y="14"/>
                      <a:pt x="249" y="4"/>
                      <a:pt x="143" y="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6" name="Google Shape;366;p51"/>
            <p:cNvGrpSpPr/>
            <p:nvPr/>
          </p:nvGrpSpPr>
          <p:grpSpPr>
            <a:xfrm>
              <a:off x="-762028" y="2973166"/>
              <a:ext cx="2517070" cy="3153288"/>
              <a:chOff x="-762028" y="2973166"/>
              <a:chExt cx="2517070" cy="3153288"/>
            </a:xfrm>
          </p:grpSpPr>
          <p:sp>
            <p:nvSpPr>
              <p:cNvPr id="367" name="Google Shape;367;p51"/>
              <p:cNvSpPr/>
              <p:nvPr/>
            </p:nvSpPr>
            <p:spPr>
              <a:xfrm rot="6506637">
                <a:off x="-566673" y="3158154"/>
                <a:ext cx="1428849" cy="1441551"/>
              </a:xfrm>
              <a:custGeom>
                <a:rect b="b" l="l" r="r" t="t"/>
                <a:pathLst>
                  <a:path extrusionOk="0" h="1439" w="1428">
                    <a:moveTo>
                      <a:pt x="527" y="1417"/>
                    </a:moveTo>
                    <a:cubicBezTo>
                      <a:pt x="397" y="1417"/>
                      <a:pt x="261" y="1399"/>
                      <a:pt x="201" y="1375"/>
                    </a:cubicBezTo>
                    <a:cubicBezTo>
                      <a:pt x="106" y="1337"/>
                      <a:pt x="151" y="1168"/>
                      <a:pt x="184" y="1044"/>
                    </a:cubicBezTo>
                    <a:cubicBezTo>
                      <a:pt x="190" y="1021"/>
                      <a:pt x="195" y="1000"/>
                      <a:pt x="200" y="981"/>
                    </a:cubicBezTo>
                    <a:cubicBezTo>
                      <a:pt x="213" y="922"/>
                      <a:pt x="157" y="837"/>
                      <a:pt x="103" y="754"/>
                    </a:cubicBezTo>
                    <a:cubicBezTo>
                      <a:pt x="52" y="677"/>
                      <a:pt x="0" y="597"/>
                      <a:pt x="0" y="535"/>
                    </a:cubicBezTo>
                    <a:cubicBezTo>
                      <a:pt x="0" y="410"/>
                      <a:pt x="187" y="349"/>
                      <a:pt x="305" y="341"/>
                    </a:cubicBezTo>
                    <a:cubicBezTo>
                      <a:pt x="406" y="334"/>
                      <a:pt x="480" y="287"/>
                      <a:pt x="569" y="176"/>
                    </a:cubicBezTo>
                    <a:cubicBezTo>
                      <a:pt x="612" y="122"/>
                      <a:pt x="712" y="67"/>
                      <a:pt x="825" y="35"/>
                    </a:cubicBezTo>
                    <a:cubicBezTo>
                      <a:pt x="946" y="0"/>
                      <a:pt x="1047" y="2"/>
                      <a:pt x="1096" y="39"/>
                    </a:cubicBezTo>
                    <a:cubicBezTo>
                      <a:pt x="1157" y="85"/>
                      <a:pt x="1357" y="246"/>
                      <a:pt x="1348" y="362"/>
                    </a:cubicBezTo>
                    <a:cubicBezTo>
                      <a:pt x="1341" y="460"/>
                      <a:pt x="1377" y="730"/>
                      <a:pt x="1414" y="852"/>
                    </a:cubicBezTo>
                    <a:cubicBezTo>
                      <a:pt x="1428" y="897"/>
                      <a:pt x="1419" y="947"/>
                      <a:pt x="1389" y="998"/>
                    </a:cubicBezTo>
                    <a:cubicBezTo>
                      <a:pt x="1346" y="1071"/>
                      <a:pt x="1265" y="1130"/>
                      <a:pt x="1188" y="1146"/>
                    </a:cubicBezTo>
                    <a:cubicBezTo>
                      <a:pt x="1057" y="1173"/>
                      <a:pt x="894" y="1294"/>
                      <a:pt x="808" y="1364"/>
                    </a:cubicBezTo>
                    <a:cubicBezTo>
                      <a:pt x="761" y="1402"/>
                      <a:pt x="647" y="1417"/>
                      <a:pt x="527" y="1417"/>
                    </a:cubicBezTo>
                    <a:close/>
                    <a:moveTo>
                      <a:pt x="983" y="14"/>
                    </a:moveTo>
                    <a:cubicBezTo>
                      <a:pt x="843" y="14"/>
                      <a:pt x="641" y="93"/>
                      <a:pt x="572" y="178"/>
                    </a:cubicBezTo>
                    <a:cubicBezTo>
                      <a:pt x="482" y="291"/>
                      <a:pt x="407" y="338"/>
                      <a:pt x="305" y="345"/>
                    </a:cubicBezTo>
                    <a:cubicBezTo>
                      <a:pt x="189" y="353"/>
                      <a:pt x="4" y="412"/>
                      <a:pt x="4" y="535"/>
                    </a:cubicBezTo>
                    <a:cubicBezTo>
                      <a:pt x="4" y="596"/>
                      <a:pt x="56" y="675"/>
                      <a:pt x="106" y="752"/>
                    </a:cubicBezTo>
                    <a:cubicBezTo>
                      <a:pt x="163" y="839"/>
                      <a:pt x="217" y="922"/>
                      <a:pt x="204" y="982"/>
                    </a:cubicBezTo>
                    <a:cubicBezTo>
                      <a:pt x="199" y="1001"/>
                      <a:pt x="194" y="1022"/>
                      <a:pt x="188" y="1045"/>
                    </a:cubicBezTo>
                    <a:cubicBezTo>
                      <a:pt x="155" y="1167"/>
                      <a:pt x="111" y="1335"/>
                      <a:pt x="202" y="1371"/>
                    </a:cubicBezTo>
                    <a:cubicBezTo>
                      <a:pt x="317" y="1417"/>
                      <a:pt x="709" y="1439"/>
                      <a:pt x="806" y="1360"/>
                    </a:cubicBezTo>
                    <a:cubicBezTo>
                      <a:pt x="891" y="1291"/>
                      <a:pt x="1055" y="1169"/>
                      <a:pt x="1187" y="1142"/>
                    </a:cubicBezTo>
                    <a:cubicBezTo>
                      <a:pt x="1263" y="1126"/>
                      <a:pt x="1343" y="1067"/>
                      <a:pt x="1386" y="995"/>
                    </a:cubicBezTo>
                    <a:cubicBezTo>
                      <a:pt x="1406" y="961"/>
                      <a:pt x="1427" y="908"/>
                      <a:pt x="1410" y="853"/>
                    </a:cubicBezTo>
                    <a:cubicBezTo>
                      <a:pt x="1373" y="731"/>
                      <a:pt x="1337" y="460"/>
                      <a:pt x="1344" y="361"/>
                    </a:cubicBezTo>
                    <a:cubicBezTo>
                      <a:pt x="1352" y="248"/>
                      <a:pt x="1154" y="88"/>
                      <a:pt x="1094" y="42"/>
                    </a:cubicBezTo>
                    <a:cubicBezTo>
                      <a:pt x="1068" y="23"/>
                      <a:pt x="1029" y="14"/>
                      <a:pt x="983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368;p51"/>
              <p:cNvSpPr/>
              <p:nvPr/>
            </p:nvSpPr>
            <p:spPr>
              <a:xfrm rot="6506642">
                <a:off x="-198064" y="3563437"/>
                <a:ext cx="944630" cy="820795"/>
              </a:xfrm>
              <a:custGeom>
                <a:rect b="b" l="l" r="r" t="t"/>
                <a:pathLst>
                  <a:path extrusionOk="0" h="819" w="943">
                    <a:moveTo>
                      <a:pt x="448" y="775"/>
                    </a:moveTo>
                    <a:cubicBezTo>
                      <a:pt x="266" y="775"/>
                      <a:pt x="86" y="619"/>
                      <a:pt x="47" y="583"/>
                    </a:cubicBezTo>
                    <a:cubicBezTo>
                      <a:pt x="15" y="553"/>
                      <a:pt x="0" y="422"/>
                      <a:pt x="2" y="375"/>
                    </a:cubicBezTo>
                    <a:cubicBezTo>
                      <a:pt x="6" y="300"/>
                      <a:pt x="107" y="234"/>
                      <a:pt x="236" y="223"/>
                    </a:cubicBezTo>
                    <a:cubicBezTo>
                      <a:pt x="360" y="212"/>
                      <a:pt x="455" y="58"/>
                      <a:pt x="456" y="56"/>
                    </a:cubicBezTo>
                    <a:cubicBezTo>
                      <a:pt x="457" y="56"/>
                      <a:pt x="457" y="56"/>
                      <a:pt x="457" y="56"/>
                    </a:cubicBezTo>
                    <a:cubicBezTo>
                      <a:pt x="495" y="18"/>
                      <a:pt x="543" y="0"/>
                      <a:pt x="600" y="4"/>
                    </a:cubicBezTo>
                    <a:cubicBezTo>
                      <a:pt x="703" y="10"/>
                      <a:pt x="813" y="86"/>
                      <a:pt x="869" y="158"/>
                    </a:cubicBezTo>
                    <a:cubicBezTo>
                      <a:pt x="943" y="255"/>
                      <a:pt x="923" y="352"/>
                      <a:pt x="905" y="437"/>
                    </a:cubicBezTo>
                    <a:cubicBezTo>
                      <a:pt x="902" y="450"/>
                      <a:pt x="900" y="462"/>
                      <a:pt x="897" y="474"/>
                    </a:cubicBezTo>
                    <a:cubicBezTo>
                      <a:pt x="879" y="571"/>
                      <a:pt x="736" y="706"/>
                      <a:pt x="526" y="765"/>
                    </a:cubicBezTo>
                    <a:cubicBezTo>
                      <a:pt x="500" y="772"/>
                      <a:pt x="474" y="775"/>
                      <a:pt x="448" y="775"/>
                    </a:cubicBezTo>
                    <a:close/>
                    <a:moveTo>
                      <a:pt x="460" y="58"/>
                    </a:moveTo>
                    <a:cubicBezTo>
                      <a:pt x="456" y="65"/>
                      <a:pt x="361" y="217"/>
                      <a:pt x="236" y="227"/>
                    </a:cubicBezTo>
                    <a:cubicBezTo>
                      <a:pt x="111" y="238"/>
                      <a:pt x="10" y="303"/>
                      <a:pt x="7" y="375"/>
                    </a:cubicBezTo>
                    <a:cubicBezTo>
                      <a:pt x="4" y="421"/>
                      <a:pt x="19" y="552"/>
                      <a:pt x="50" y="580"/>
                    </a:cubicBezTo>
                    <a:cubicBezTo>
                      <a:pt x="77" y="605"/>
                      <a:pt x="317" y="819"/>
                      <a:pt x="525" y="761"/>
                    </a:cubicBezTo>
                    <a:cubicBezTo>
                      <a:pt x="733" y="702"/>
                      <a:pt x="876" y="569"/>
                      <a:pt x="893" y="474"/>
                    </a:cubicBezTo>
                    <a:cubicBezTo>
                      <a:pt x="896" y="461"/>
                      <a:pt x="898" y="449"/>
                      <a:pt x="901" y="436"/>
                    </a:cubicBezTo>
                    <a:cubicBezTo>
                      <a:pt x="919" y="352"/>
                      <a:pt x="939" y="256"/>
                      <a:pt x="865" y="161"/>
                    </a:cubicBezTo>
                    <a:cubicBezTo>
                      <a:pt x="811" y="90"/>
                      <a:pt x="702" y="14"/>
                      <a:pt x="600" y="8"/>
                    </a:cubicBezTo>
                    <a:cubicBezTo>
                      <a:pt x="544" y="4"/>
                      <a:pt x="497" y="21"/>
                      <a:pt x="460" y="5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69;p51"/>
              <p:cNvSpPr/>
              <p:nvPr/>
            </p:nvSpPr>
            <p:spPr>
              <a:xfrm rot="6506640">
                <a:off x="-410228" y="3343733"/>
                <a:ext cx="401665" cy="301646"/>
              </a:xfrm>
              <a:custGeom>
                <a:rect b="b" l="l" r="r" t="t"/>
                <a:pathLst>
                  <a:path extrusionOk="0" h="302" w="401">
                    <a:moveTo>
                      <a:pt x="282" y="284"/>
                    </a:moveTo>
                    <a:cubicBezTo>
                      <a:pt x="187" y="284"/>
                      <a:pt x="59" y="256"/>
                      <a:pt x="26" y="240"/>
                    </a:cubicBezTo>
                    <a:cubicBezTo>
                      <a:pt x="14" y="234"/>
                      <a:pt x="6" y="220"/>
                      <a:pt x="4" y="199"/>
                    </a:cubicBezTo>
                    <a:cubicBezTo>
                      <a:pt x="0" y="151"/>
                      <a:pt x="27" y="73"/>
                      <a:pt x="74" y="37"/>
                    </a:cubicBezTo>
                    <a:cubicBezTo>
                      <a:pt x="123" y="0"/>
                      <a:pt x="192" y="35"/>
                      <a:pt x="253" y="66"/>
                    </a:cubicBezTo>
                    <a:cubicBezTo>
                      <a:pt x="272" y="76"/>
                      <a:pt x="291" y="85"/>
                      <a:pt x="308" y="92"/>
                    </a:cubicBezTo>
                    <a:cubicBezTo>
                      <a:pt x="356" y="111"/>
                      <a:pt x="396" y="163"/>
                      <a:pt x="399" y="209"/>
                    </a:cubicBezTo>
                    <a:cubicBezTo>
                      <a:pt x="401" y="236"/>
                      <a:pt x="390" y="257"/>
                      <a:pt x="368" y="269"/>
                    </a:cubicBezTo>
                    <a:cubicBezTo>
                      <a:pt x="349" y="280"/>
                      <a:pt x="318" y="284"/>
                      <a:pt x="282" y="284"/>
                    </a:cubicBezTo>
                    <a:close/>
                    <a:moveTo>
                      <a:pt x="124" y="25"/>
                    </a:moveTo>
                    <a:cubicBezTo>
                      <a:pt x="107" y="25"/>
                      <a:pt x="91" y="29"/>
                      <a:pt x="76" y="40"/>
                    </a:cubicBezTo>
                    <a:cubicBezTo>
                      <a:pt x="31" y="75"/>
                      <a:pt x="4" y="152"/>
                      <a:pt x="9" y="199"/>
                    </a:cubicBezTo>
                    <a:cubicBezTo>
                      <a:pt x="10" y="212"/>
                      <a:pt x="14" y="229"/>
                      <a:pt x="28" y="236"/>
                    </a:cubicBezTo>
                    <a:cubicBezTo>
                      <a:pt x="72" y="258"/>
                      <a:pt x="301" y="302"/>
                      <a:pt x="366" y="266"/>
                    </a:cubicBezTo>
                    <a:cubicBezTo>
                      <a:pt x="392" y="251"/>
                      <a:pt x="396" y="227"/>
                      <a:pt x="395" y="210"/>
                    </a:cubicBezTo>
                    <a:cubicBezTo>
                      <a:pt x="392" y="165"/>
                      <a:pt x="353" y="114"/>
                      <a:pt x="307" y="96"/>
                    </a:cubicBezTo>
                    <a:cubicBezTo>
                      <a:pt x="307" y="96"/>
                      <a:pt x="307" y="96"/>
                      <a:pt x="307" y="96"/>
                    </a:cubicBezTo>
                    <a:cubicBezTo>
                      <a:pt x="289" y="89"/>
                      <a:pt x="270" y="79"/>
                      <a:pt x="251" y="69"/>
                    </a:cubicBezTo>
                    <a:cubicBezTo>
                      <a:pt x="207" y="47"/>
                      <a:pt x="163" y="25"/>
                      <a:pt x="124" y="25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51"/>
              <p:cNvSpPr/>
              <p:nvPr/>
            </p:nvSpPr>
            <p:spPr>
              <a:xfrm rot="6506643">
                <a:off x="-91917" y="3736346"/>
                <a:ext cx="642983" cy="401665"/>
              </a:xfrm>
              <a:custGeom>
                <a:rect b="b" l="l" r="r" t="t"/>
                <a:pathLst>
                  <a:path extrusionOk="0" h="401" w="643">
                    <a:moveTo>
                      <a:pt x="308" y="393"/>
                    </a:moveTo>
                    <a:cubicBezTo>
                      <a:pt x="234" y="393"/>
                      <a:pt x="125" y="338"/>
                      <a:pt x="63" y="302"/>
                    </a:cubicBezTo>
                    <a:cubicBezTo>
                      <a:pt x="8" y="271"/>
                      <a:pt x="0" y="169"/>
                      <a:pt x="32" y="111"/>
                    </a:cubicBezTo>
                    <a:cubicBezTo>
                      <a:pt x="64" y="55"/>
                      <a:pt x="137" y="67"/>
                      <a:pt x="186" y="75"/>
                    </a:cubicBezTo>
                    <a:cubicBezTo>
                      <a:pt x="190" y="76"/>
                      <a:pt x="193" y="76"/>
                      <a:pt x="197" y="77"/>
                    </a:cubicBezTo>
                    <a:cubicBezTo>
                      <a:pt x="242" y="84"/>
                      <a:pt x="338" y="75"/>
                      <a:pt x="395" y="40"/>
                    </a:cubicBezTo>
                    <a:cubicBezTo>
                      <a:pt x="462" y="0"/>
                      <a:pt x="558" y="101"/>
                      <a:pt x="586" y="133"/>
                    </a:cubicBezTo>
                    <a:cubicBezTo>
                      <a:pt x="643" y="199"/>
                      <a:pt x="612" y="259"/>
                      <a:pt x="579" y="305"/>
                    </a:cubicBezTo>
                    <a:cubicBezTo>
                      <a:pt x="543" y="354"/>
                      <a:pt x="444" y="371"/>
                      <a:pt x="365" y="385"/>
                    </a:cubicBezTo>
                    <a:cubicBezTo>
                      <a:pt x="352" y="387"/>
                      <a:pt x="341" y="389"/>
                      <a:pt x="330" y="391"/>
                    </a:cubicBezTo>
                    <a:cubicBezTo>
                      <a:pt x="323" y="392"/>
                      <a:pt x="316" y="393"/>
                      <a:pt x="308" y="393"/>
                    </a:cubicBezTo>
                    <a:close/>
                    <a:moveTo>
                      <a:pt x="121" y="72"/>
                    </a:moveTo>
                    <a:cubicBezTo>
                      <a:pt x="87" y="72"/>
                      <a:pt x="54" y="81"/>
                      <a:pt x="36" y="113"/>
                    </a:cubicBezTo>
                    <a:cubicBezTo>
                      <a:pt x="5" y="169"/>
                      <a:pt x="13" y="269"/>
                      <a:pt x="65" y="299"/>
                    </a:cubicBezTo>
                    <a:cubicBezTo>
                      <a:pt x="133" y="337"/>
                      <a:pt x="258" y="401"/>
                      <a:pt x="329" y="387"/>
                    </a:cubicBezTo>
                    <a:cubicBezTo>
                      <a:pt x="340" y="385"/>
                      <a:pt x="352" y="383"/>
                      <a:pt x="364" y="381"/>
                    </a:cubicBezTo>
                    <a:cubicBezTo>
                      <a:pt x="439" y="368"/>
                      <a:pt x="541" y="350"/>
                      <a:pt x="575" y="303"/>
                    </a:cubicBezTo>
                    <a:cubicBezTo>
                      <a:pt x="624" y="236"/>
                      <a:pt x="627" y="186"/>
                      <a:pt x="583" y="136"/>
                    </a:cubicBezTo>
                    <a:cubicBezTo>
                      <a:pt x="555" y="104"/>
                      <a:pt x="461" y="5"/>
                      <a:pt x="397" y="44"/>
                    </a:cubicBezTo>
                    <a:cubicBezTo>
                      <a:pt x="339" y="79"/>
                      <a:pt x="242" y="88"/>
                      <a:pt x="196" y="81"/>
                    </a:cubicBezTo>
                    <a:cubicBezTo>
                      <a:pt x="193" y="80"/>
                      <a:pt x="189" y="80"/>
                      <a:pt x="185" y="79"/>
                    </a:cubicBezTo>
                    <a:cubicBezTo>
                      <a:pt x="166" y="76"/>
                      <a:pt x="144" y="72"/>
                      <a:pt x="121" y="7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51"/>
              <p:cNvSpPr/>
              <p:nvPr/>
            </p:nvSpPr>
            <p:spPr>
              <a:xfrm rot="1403065">
                <a:off x="4584" y="4800984"/>
                <a:ext cx="1608252" cy="1049412"/>
              </a:xfrm>
              <a:custGeom>
                <a:rect b="b" l="l" r="r" t="t"/>
                <a:pathLst>
                  <a:path extrusionOk="0" h="1048" w="1607">
                    <a:moveTo>
                      <a:pt x="1183" y="1023"/>
                    </a:moveTo>
                    <a:cubicBezTo>
                      <a:pt x="1083" y="1023"/>
                      <a:pt x="996" y="1006"/>
                      <a:pt x="968" y="992"/>
                    </a:cubicBezTo>
                    <a:cubicBezTo>
                      <a:pt x="897" y="957"/>
                      <a:pt x="674" y="923"/>
                      <a:pt x="551" y="915"/>
                    </a:cubicBezTo>
                    <a:cubicBezTo>
                      <a:pt x="440" y="908"/>
                      <a:pt x="227" y="836"/>
                      <a:pt x="177" y="778"/>
                    </a:cubicBezTo>
                    <a:cubicBezTo>
                      <a:pt x="140" y="734"/>
                      <a:pt x="129" y="673"/>
                      <a:pt x="119" y="614"/>
                    </a:cubicBezTo>
                    <a:cubicBezTo>
                      <a:pt x="114" y="587"/>
                      <a:pt x="110" y="561"/>
                      <a:pt x="103" y="537"/>
                    </a:cubicBezTo>
                    <a:cubicBezTo>
                      <a:pt x="94" y="505"/>
                      <a:pt x="79" y="468"/>
                      <a:pt x="64" y="429"/>
                    </a:cubicBezTo>
                    <a:cubicBezTo>
                      <a:pt x="42" y="373"/>
                      <a:pt x="19" y="315"/>
                      <a:pt x="11" y="267"/>
                    </a:cubicBezTo>
                    <a:cubicBezTo>
                      <a:pt x="2" y="218"/>
                      <a:pt x="68" y="154"/>
                      <a:pt x="108" y="120"/>
                    </a:cubicBezTo>
                    <a:cubicBezTo>
                      <a:pt x="165" y="73"/>
                      <a:pt x="238" y="29"/>
                      <a:pt x="285" y="14"/>
                    </a:cubicBezTo>
                    <a:cubicBezTo>
                      <a:pt x="328" y="0"/>
                      <a:pt x="401" y="29"/>
                      <a:pt x="485" y="62"/>
                    </a:cubicBezTo>
                    <a:cubicBezTo>
                      <a:pt x="581" y="99"/>
                      <a:pt x="690" y="142"/>
                      <a:pt x="776" y="128"/>
                    </a:cubicBezTo>
                    <a:cubicBezTo>
                      <a:pt x="983" y="95"/>
                      <a:pt x="1272" y="57"/>
                      <a:pt x="1401" y="106"/>
                    </a:cubicBezTo>
                    <a:cubicBezTo>
                      <a:pt x="1466" y="131"/>
                      <a:pt x="1530" y="239"/>
                      <a:pt x="1566" y="390"/>
                    </a:cubicBezTo>
                    <a:cubicBezTo>
                      <a:pt x="1604" y="544"/>
                      <a:pt x="1607" y="707"/>
                      <a:pt x="1572" y="825"/>
                    </a:cubicBezTo>
                    <a:cubicBezTo>
                      <a:pt x="1552" y="894"/>
                      <a:pt x="1503" y="946"/>
                      <a:pt x="1426" y="980"/>
                    </a:cubicBezTo>
                    <a:cubicBezTo>
                      <a:pt x="1352" y="1012"/>
                      <a:pt x="1263" y="1023"/>
                      <a:pt x="1183" y="1023"/>
                    </a:cubicBezTo>
                    <a:close/>
                    <a:moveTo>
                      <a:pt x="311" y="14"/>
                    </a:moveTo>
                    <a:cubicBezTo>
                      <a:pt x="302" y="14"/>
                      <a:pt x="294" y="15"/>
                      <a:pt x="286" y="18"/>
                    </a:cubicBezTo>
                    <a:cubicBezTo>
                      <a:pt x="193" y="48"/>
                      <a:pt x="0" y="188"/>
                      <a:pt x="15" y="266"/>
                    </a:cubicBezTo>
                    <a:cubicBezTo>
                      <a:pt x="23" y="314"/>
                      <a:pt x="46" y="372"/>
                      <a:pt x="68" y="428"/>
                    </a:cubicBezTo>
                    <a:cubicBezTo>
                      <a:pt x="83" y="467"/>
                      <a:pt x="98" y="504"/>
                      <a:pt x="107" y="536"/>
                    </a:cubicBezTo>
                    <a:cubicBezTo>
                      <a:pt x="114" y="560"/>
                      <a:pt x="118" y="586"/>
                      <a:pt x="123" y="613"/>
                    </a:cubicBezTo>
                    <a:cubicBezTo>
                      <a:pt x="133" y="672"/>
                      <a:pt x="143" y="732"/>
                      <a:pt x="180" y="775"/>
                    </a:cubicBezTo>
                    <a:cubicBezTo>
                      <a:pt x="229" y="831"/>
                      <a:pt x="443" y="904"/>
                      <a:pt x="552" y="911"/>
                    </a:cubicBezTo>
                    <a:cubicBezTo>
                      <a:pt x="657" y="918"/>
                      <a:pt x="893" y="950"/>
                      <a:pt x="970" y="989"/>
                    </a:cubicBezTo>
                    <a:cubicBezTo>
                      <a:pt x="1019" y="1013"/>
                      <a:pt x="1259" y="1048"/>
                      <a:pt x="1424" y="976"/>
                    </a:cubicBezTo>
                    <a:cubicBezTo>
                      <a:pt x="1500" y="943"/>
                      <a:pt x="1549" y="892"/>
                      <a:pt x="1568" y="824"/>
                    </a:cubicBezTo>
                    <a:cubicBezTo>
                      <a:pt x="1603" y="706"/>
                      <a:pt x="1600" y="544"/>
                      <a:pt x="1562" y="391"/>
                    </a:cubicBezTo>
                    <a:cubicBezTo>
                      <a:pt x="1526" y="242"/>
                      <a:pt x="1464" y="134"/>
                      <a:pt x="1400" y="110"/>
                    </a:cubicBezTo>
                    <a:cubicBezTo>
                      <a:pt x="1272" y="62"/>
                      <a:pt x="983" y="100"/>
                      <a:pt x="777" y="132"/>
                    </a:cubicBezTo>
                    <a:cubicBezTo>
                      <a:pt x="689" y="146"/>
                      <a:pt x="580" y="103"/>
                      <a:pt x="483" y="65"/>
                    </a:cubicBezTo>
                    <a:cubicBezTo>
                      <a:pt x="415" y="38"/>
                      <a:pt x="354" y="14"/>
                      <a:pt x="311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51"/>
              <p:cNvSpPr/>
              <p:nvPr/>
            </p:nvSpPr>
            <p:spPr>
              <a:xfrm rot="1403065">
                <a:off x="173427" y="4954932"/>
                <a:ext cx="1244689" cy="749351"/>
              </a:xfrm>
              <a:custGeom>
                <a:rect b="b" l="l" r="r" t="t"/>
                <a:pathLst>
                  <a:path extrusionOk="0" h="748" w="1243">
                    <a:moveTo>
                      <a:pt x="977" y="725"/>
                    </a:moveTo>
                    <a:cubicBezTo>
                      <a:pt x="857" y="725"/>
                      <a:pt x="711" y="705"/>
                      <a:pt x="655" y="690"/>
                    </a:cubicBezTo>
                    <a:cubicBezTo>
                      <a:pt x="613" y="678"/>
                      <a:pt x="527" y="663"/>
                      <a:pt x="436" y="648"/>
                    </a:cubicBezTo>
                    <a:cubicBezTo>
                      <a:pt x="320" y="628"/>
                      <a:pt x="200" y="607"/>
                      <a:pt x="154" y="590"/>
                    </a:cubicBezTo>
                    <a:cubicBezTo>
                      <a:pt x="84" y="566"/>
                      <a:pt x="55" y="453"/>
                      <a:pt x="34" y="371"/>
                    </a:cubicBezTo>
                    <a:cubicBezTo>
                      <a:pt x="30" y="355"/>
                      <a:pt x="27" y="340"/>
                      <a:pt x="23" y="328"/>
                    </a:cubicBezTo>
                    <a:cubicBezTo>
                      <a:pt x="0" y="249"/>
                      <a:pt x="4" y="134"/>
                      <a:pt x="92" y="69"/>
                    </a:cubicBezTo>
                    <a:cubicBezTo>
                      <a:pt x="186" y="0"/>
                      <a:pt x="356" y="49"/>
                      <a:pt x="386" y="61"/>
                    </a:cubicBezTo>
                    <a:cubicBezTo>
                      <a:pt x="448" y="88"/>
                      <a:pt x="645" y="90"/>
                      <a:pt x="741" y="72"/>
                    </a:cubicBezTo>
                    <a:cubicBezTo>
                      <a:pt x="839" y="55"/>
                      <a:pt x="1076" y="84"/>
                      <a:pt x="1161" y="202"/>
                    </a:cubicBezTo>
                    <a:cubicBezTo>
                      <a:pt x="1243" y="314"/>
                      <a:pt x="1218" y="639"/>
                      <a:pt x="1143" y="697"/>
                    </a:cubicBezTo>
                    <a:cubicBezTo>
                      <a:pt x="1115" y="718"/>
                      <a:pt x="1051" y="725"/>
                      <a:pt x="977" y="725"/>
                    </a:cubicBezTo>
                    <a:close/>
                    <a:moveTo>
                      <a:pt x="226" y="37"/>
                    </a:moveTo>
                    <a:cubicBezTo>
                      <a:pt x="179" y="37"/>
                      <a:pt x="131" y="46"/>
                      <a:pt x="95" y="72"/>
                    </a:cubicBezTo>
                    <a:cubicBezTo>
                      <a:pt x="8" y="136"/>
                      <a:pt x="4" y="249"/>
                      <a:pt x="27" y="327"/>
                    </a:cubicBezTo>
                    <a:cubicBezTo>
                      <a:pt x="31" y="339"/>
                      <a:pt x="34" y="354"/>
                      <a:pt x="38" y="370"/>
                    </a:cubicBezTo>
                    <a:cubicBezTo>
                      <a:pt x="59" y="451"/>
                      <a:pt x="87" y="562"/>
                      <a:pt x="155" y="587"/>
                    </a:cubicBezTo>
                    <a:cubicBezTo>
                      <a:pt x="201" y="603"/>
                      <a:pt x="321" y="623"/>
                      <a:pt x="437" y="643"/>
                    </a:cubicBezTo>
                    <a:cubicBezTo>
                      <a:pt x="528" y="659"/>
                      <a:pt x="614" y="674"/>
                      <a:pt x="656" y="686"/>
                    </a:cubicBezTo>
                    <a:cubicBezTo>
                      <a:pt x="747" y="711"/>
                      <a:pt x="1069" y="748"/>
                      <a:pt x="1140" y="693"/>
                    </a:cubicBezTo>
                    <a:cubicBezTo>
                      <a:pt x="1174" y="668"/>
                      <a:pt x="1201" y="578"/>
                      <a:pt x="1207" y="471"/>
                    </a:cubicBezTo>
                    <a:cubicBezTo>
                      <a:pt x="1213" y="355"/>
                      <a:pt x="1195" y="255"/>
                      <a:pt x="1158" y="204"/>
                    </a:cubicBezTo>
                    <a:cubicBezTo>
                      <a:pt x="1077" y="93"/>
                      <a:pt x="843" y="58"/>
                      <a:pt x="742" y="76"/>
                    </a:cubicBezTo>
                    <a:cubicBezTo>
                      <a:pt x="643" y="94"/>
                      <a:pt x="448" y="92"/>
                      <a:pt x="384" y="65"/>
                    </a:cubicBezTo>
                    <a:cubicBezTo>
                      <a:pt x="384" y="65"/>
                      <a:pt x="384" y="65"/>
                      <a:pt x="384" y="65"/>
                    </a:cubicBezTo>
                    <a:cubicBezTo>
                      <a:pt x="367" y="58"/>
                      <a:pt x="298" y="37"/>
                      <a:pt x="226" y="3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3;p51"/>
              <p:cNvSpPr/>
              <p:nvPr/>
            </p:nvSpPr>
            <p:spPr>
              <a:xfrm rot="1403062">
                <a:off x="276024" y="5083508"/>
                <a:ext cx="917639" cy="461996"/>
              </a:xfrm>
              <a:custGeom>
                <a:rect b="b" l="l" r="r" t="t"/>
                <a:pathLst>
                  <a:path extrusionOk="0" h="461" w="916">
                    <a:moveTo>
                      <a:pt x="682" y="453"/>
                    </a:moveTo>
                    <a:cubicBezTo>
                      <a:pt x="659" y="453"/>
                      <a:pt x="635" y="451"/>
                      <a:pt x="612" y="447"/>
                    </a:cubicBezTo>
                    <a:cubicBezTo>
                      <a:pt x="588" y="443"/>
                      <a:pt x="559" y="438"/>
                      <a:pt x="528" y="432"/>
                    </a:cubicBezTo>
                    <a:cubicBezTo>
                      <a:pt x="423" y="412"/>
                      <a:pt x="291" y="388"/>
                      <a:pt x="196" y="385"/>
                    </a:cubicBezTo>
                    <a:cubicBezTo>
                      <a:pt x="88" y="382"/>
                      <a:pt x="54" y="299"/>
                      <a:pt x="29" y="238"/>
                    </a:cubicBezTo>
                    <a:cubicBezTo>
                      <a:pt x="25" y="228"/>
                      <a:pt x="21" y="219"/>
                      <a:pt x="18" y="211"/>
                    </a:cubicBezTo>
                    <a:cubicBezTo>
                      <a:pt x="0" y="172"/>
                      <a:pt x="0" y="117"/>
                      <a:pt x="16" y="74"/>
                    </a:cubicBezTo>
                    <a:cubicBezTo>
                      <a:pt x="27" y="46"/>
                      <a:pt x="44" y="27"/>
                      <a:pt x="65" y="18"/>
                    </a:cubicBezTo>
                    <a:cubicBezTo>
                      <a:pt x="106" y="0"/>
                      <a:pt x="181" y="21"/>
                      <a:pt x="240" y="37"/>
                    </a:cubicBezTo>
                    <a:cubicBezTo>
                      <a:pt x="264" y="43"/>
                      <a:pt x="286" y="49"/>
                      <a:pt x="302" y="52"/>
                    </a:cubicBezTo>
                    <a:cubicBezTo>
                      <a:pt x="361" y="63"/>
                      <a:pt x="568" y="29"/>
                      <a:pt x="570" y="28"/>
                    </a:cubicBezTo>
                    <a:cubicBezTo>
                      <a:pt x="631" y="25"/>
                      <a:pt x="786" y="31"/>
                      <a:pt x="850" y="73"/>
                    </a:cubicBezTo>
                    <a:cubicBezTo>
                      <a:pt x="916" y="116"/>
                      <a:pt x="899" y="281"/>
                      <a:pt x="876" y="359"/>
                    </a:cubicBezTo>
                    <a:cubicBezTo>
                      <a:pt x="857" y="424"/>
                      <a:pt x="771" y="453"/>
                      <a:pt x="682" y="453"/>
                    </a:cubicBezTo>
                    <a:close/>
                    <a:moveTo>
                      <a:pt x="105" y="15"/>
                    </a:moveTo>
                    <a:cubicBezTo>
                      <a:pt x="90" y="15"/>
                      <a:pt x="77" y="17"/>
                      <a:pt x="66" y="22"/>
                    </a:cubicBezTo>
                    <a:cubicBezTo>
                      <a:pt x="47" y="30"/>
                      <a:pt x="31" y="49"/>
                      <a:pt x="20" y="76"/>
                    </a:cubicBezTo>
                    <a:cubicBezTo>
                      <a:pt x="4" y="118"/>
                      <a:pt x="4" y="172"/>
                      <a:pt x="21" y="209"/>
                    </a:cubicBezTo>
                    <a:cubicBezTo>
                      <a:pt x="25" y="218"/>
                      <a:pt x="29" y="227"/>
                      <a:pt x="33" y="236"/>
                    </a:cubicBezTo>
                    <a:cubicBezTo>
                      <a:pt x="59" y="299"/>
                      <a:pt x="91" y="378"/>
                      <a:pt x="196" y="381"/>
                    </a:cubicBezTo>
                    <a:cubicBezTo>
                      <a:pt x="291" y="384"/>
                      <a:pt x="423" y="408"/>
                      <a:pt x="529" y="428"/>
                    </a:cubicBezTo>
                    <a:cubicBezTo>
                      <a:pt x="560" y="434"/>
                      <a:pt x="589" y="439"/>
                      <a:pt x="613" y="443"/>
                    </a:cubicBezTo>
                    <a:cubicBezTo>
                      <a:pt x="721" y="461"/>
                      <a:pt x="848" y="438"/>
                      <a:pt x="872" y="358"/>
                    </a:cubicBezTo>
                    <a:cubicBezTo>
                      <a:pt x="895" y="281"/>
                      <a:pt x="912" y="118"/>
                      <a:pt x="848" y="77"/>
                    </a:cubicBezTo>
                    <a:cubicBezTo>
                      <a:pt x="788" y="38"/>
                      <a:pt x="637" y="28"/>
                      <a:pt x="570" y="32"/>
                    </a:cubicBezTo>
                    <a:cubicBezTo>
                      <a:pt x="562" y="34"/>
                      <a:pt x="361" y="67"/>
                      <a:pt x="302" y="56"/>
                    </a:cubicBezTo>
                    <a:cubicBezTo>
                      <a:pt x="285" y="54"/>
                      <a:pt x="263" y="48"/>
                      <a:pt x="239" y="41"/>
                    </a:cubicBezTo>
                    <a:cubicBezTo>
                      <a:pt x="196" y="29"/>
                      <a:pt x="145" y="15"/>
                      <a:pt x="105" y="15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74;p51"/>
              <p:cNvSpPr/>
              <p:nvPr/>
            </p:nvSpPr>
            <p:spPr>
              <a:xfrm rot="1403062">
                <a:off x="422252" y="5173205"/>
                <a:ext cx="423893" cy="192101"/>
              </a:xfrm>
              <a:custGeom>
                <a:rect b="b" l="l" r="r" t="t"/>
                <a:pathLst>
                  <a:path extrusionOk="0" h="192" w="423">
                    <a:moveTo>
                      <a:pt x="322" y="189"/>
                    </a:moveTo>
                    <a:cubicBezTo>
                      <a:pt x="293" y="189"/>
                      <a:pt x="260" y="186"/>
                      <a:pt x="227" y="183"/>
                    </a:cubicBezTo>
                    <a:cubicBezTo>
                      <a:pt x="193" y="180"/>
                      <a:pt x="159" y="177"/>
                      <a:pt x="128" y="177"/>
                    </a:cubicBezTo>
                    <a:cubicBezTo>
                      <a:pt x="68" y="177"/>
                      <a:pt x="38" y="155"/>
                      <a:pt x="23" y="136"/>
                    </a:cubicBezTo>
                    <a:cubicBezTo>
                      <a:pt x="5" y="113"/>
                      <a:pt x="0" y="84"/>
                      <a:pt x="8" y="53"/>
                    </a:cubicBezTo>
                    <a:cubicBezTo>
                      <a:pt x="19" y="9"/>
                      <a:pt x="87" y="0"/>
                      <a:pt x="143" y="0"/>
                    </a:cubicBezTo>
                    <a:cubicBezTo>
                      <a:pt x="250" y="0"/>
                      <a:pt x="321" y="10"/>
                      <a:pt x="354" y="29"/>
                    </a:cubicBezTo>
                    <a:cubicBezTo>
                      <a:pt x="354" y="29"/>
                      <a:pt x="354" y="29"/>
                      <a:pt x="354" y="29"/>
                    </a:cubicBezTo>
                    <a:cubicBezTo>
                      <a:pt x="382" y="46"/>
                      <a:pt x="422" y="95"/>
                      <a:pt x="423" y="135"/>
                    </a:cubicBezTo>
                    <a:cubicBezTo>
                      <a:pt x="423" y="151"/>
                      <a:pt x="416" y="164"/>
                      <a:pt x="402" y="173"/>
                    </a:cubicBezTo>
                    <a:cubicBezTo>
                      <a:pt x="383" y="186"/>
                      <a:pt x="355" y="189"/>
                      <a:pt x="322" y="189"/>
                    </a:cubicBezTo>
                    <a:close/>
                    <a:moveTo>
                      <a:pt x="143" y="4"/>
                    </a:moveTo>
                    <a:cubicBezTo>
                      <a:pt x="89" y="4"/>
                      <a:pt x="22" y="13"/>
                      <a:pt x="12" y="54"/>
                    </a:cubicBezTo>
                    <a:cubicBezTo>
                      <a:pt x="4" y="83"/>
                      <a:pt x="10" y="112"/>
                      <a:pt x="26" y="133"/>
                    </a:cubicBezTo>
                    <a:cubicBezTo>
                      <a:pt x="41" y="151"/>
                      <a:pt x="70" y="173"/>
                      <a:pt x="128" y="173"/>
                    </a:cubicBezTo>
                    <a:cubicBezTo>
                      <a:pt x="159" y="173"/>
                      <a:pt x="194" y="176"/>
                      <a:pt x="227" y="179"/>
                    </a:cubicBezTo>
                    <a:cubicBezTo>
                      <a:pt x="298" y="186"/>
                      <a:pt x="366" y="192"/>
                      <a:pt x="400" y="170"/>
                    </a:cubicBezTo>
                    <a:cubicBezTo>
                      <a:pt x="413" y="162"/>
                      <a:pt x="419" y="150"/>
                      <a:pt x="419" y="135"/>
                    </a:cubicBezTo>
                    <a:cubicBezTo>
                      <a:pt x="418" y="97"/>
                      <a:pt x="378" y="49"/>
                      <a:pt x="352" y="33"/>
                    </a:cubicBezTo>
                    <a:cubicBezTo>
                      <a:pt x="320" y="14"/>
                      <a:pt x="249" y="4"/>
                      <a:pt x="143" y="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5" name="Google Shape;375;p51"/>
            <p:cNvGrpSpPr/>
            <p:nvPr/>
          </p:nvGrpSpPr>
          <p:grpSpPr>
            <a:xfrm>
              <a:off x="8012433" y="-487907"/>
              <a:ext cx="1619180" cy="1568135"/>
              <a:chOff x="3282875" y="1073313"/>
              <a:chExt cx="1258887" cy="1219200"/>
            </a:xfrm>
          </p:grpSpPr>
          <p:sp>
            <p:nvSpPr>
              <p:cNvPr id="376" name="Google Shape;376;p51"/>
              <p:cNvSpPr/>
              <p:nvPr/>
            </p:nvSpPr>
            <p:spPr>
              <a:xfrm>
                <a:off x="3282875" y="1073313"/>
                <a:ext cx="1258887" cy="1219200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51"/>
              <p:cNvSpPr/>
              <p:nvPr/>
            </p:nvSpPr>
            <p:spPr>
              <a:xfrm>
                <a:off x="3727375" y="1727363"/>
                <a:ext cx="311150" cy="344488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51"/>
              <p:cNvSpPr/>
              <p:nvPr/>
            </p:nvSpPr>
            <p:spPr>
              <a:xfrm>
                <a:off x="3459088" y="1225713"/>
                <a:ext cx="847724" cy="971550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0" name="Google Shape;380;p51"/>
          <p:cNvSpPr txBox="1"/>
          <p:nvPr>
            <p:ph idx="1" type="subTitle"/>
          </p:nvPr>
        </p:nvSpPr>
        <p:spPr>
          <a:xfrm>
            <a:off x="1357440" y="1673400"/>
            <a:ext cx="18924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1" name="Google Shape;381;p51"/>
          <p:cNvSpPr txBox="1"/>
          <p:nvPr>
            <p:ph idx="2" type="subTitle"/>
          </p:nvPr>
        </p:nvSpPr>
        <p:spPr>
          <a:xfrm>
            <a:off x="3844527" y="1673425"/>
            <a:ext cx="18927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2" name="Google Shape;382;p51"/>
          <p:cNvSpPr txBox="1"/>
          <p:nvPr>
            <p:ph idx="3" type="subTitle"/>
          </p:nvPr>
        </p:nvSpPr>
        <p:spPr>
          <a:xfrm>
            <a:off x="1357440" y="3371817"/>
            <a:ext cx="18927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3" name="Google Shape;383;p51"/>
          <p:cNvSpPr txBox="1"/>
          <p:nvPr>
            <p:ph idx="4" type="subTitle"/>
          </p:nvPr>
        </p:nvSpPr>
        <p:spPr>
          <a:xfrm>
            <a:off x="3844677" y="3371817"/>
            <a:ext cx="18927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4" name="Google Shape;384;p51"/>
          <p:cNvSpPr txBox="1"/>
          <p:nvPr>
            <p:ph idx="5" type="subTitle"/>
          </p:nvPr>
        </p:nvSpPr>
        <p:spPr>
          <a:xfrm>
            <a:off x="6331915" y="1673425"/>
            <a:ext cx="18927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5" name="Google Shape;385;p51"/>
          <p:cNvSpPr txBox="1"/>
          <p:nvPr>
            <p:ph idx="6" type="subTitle"/>
          </p:nvPr>
        </p:nvSpPr>
        <p:spPr>
          <a:xfrm>
            <a:off x="6331915" y="3371825"/>
            <a:ext cx="18927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6" name="Google Shape;386;p51"/>
          <p:cNvSpPr txBox="1"/>
          <p:nvPr>
            <p:ph idx="7" type="subTitle"/>
          </p:nvPr>
        </p:nvSpPr>
        <p:spPr>
          <a:xfrm>
            <a:off x="1357440" y="1075207"/>
            <a:ext cx="18927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387" name="Google Shape;387;p51"/>
          <p:cNvSpPr txBox="1"/>
          <p:nvPr>
            <p:ph idx="8" type="subTitle"/>
          </p:nvPr>
        </p:nvSpPr>
        <p:spPr>
          <a:xfrm>
            <a:off x="1435225" y="2948800"/>
            <a:ext cx="7571700" cy="12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Zen Dots"/>
              <a:buChar char="●"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Char char="○"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Char char="■"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Char char="●"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Char char="○"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Char char="■"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Char char="●"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Char char="○"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Char char="■"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388" name="Google Shape;388;p51"/>
          <p:cNvSpPr txBox="1"/>
          <p:nvPr>
            <p:ph idx="9" type="subTitle"/>
          </p:nvPr>
        </p:nvSpPr>
        <p:spPr>
          <a:xfrm>
            <a:off x="6331915" y="1075225"/>
            <a:ext cx="18927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389" name="Google Shape;389;p51"/>
          <p:cNvSpPr txBox="1"/>
          <p:nvPr>
            <p:ph idx="13" type="subTitle"/>
          </p:nvPr>
        </p:nvSpPr>
        <p:spPr>
          <a:xfrm>
            <a:off x="1357440" y="2770495"/>
            <a:ext cx="18927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390" name="Google Shape;390;p51"/>
          <p:cNvSpPr txBox="1"/>
          <p:nvPr>
            <p:ph idx="14" type="subTitle"/>
          </p:nvPr>
        </p:nvSpPr>
        <p:spPr>
          <a:xfrm>
            <a:off x="3844677" y="2770500"/>
            <a:ext cx="18927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391" name="Google Shape;391;p51"/>
          <p:cNvSpPr txBox="1"/>
          <p:nvPr>
            <p:ph idx="15" type="subTitle"/>
          </p:nvPr>
        </p:nvSpPr>
        <p:spPr>
          <a:xfrm>
            <a:off x="6331915" y="2770500"/>
            <a:ext cx="18927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grpSp>
        <p:nvGrpSpPr>
          <p:cNvPr id="392" name="Google Shape;392;p51"/>
          <p:cNvGrpSpPr/>
          <p:nvPr/>
        </p:nvGrpSpPr>
        <p:grpSpPr>
          <a:xfrm>
            <a:off x="-112829" y="3540175"/>
            <a:ext cx="9744464" cy="2320109"/>
            <a:chOff x="-112829" y="3540175"/>
            <a:chExt cx="9744464" cy="2320109"/>
          </a:xfrm>
        </p:grpSpPr>
        <p:pic>
          <p:nvPicPr>
            <p:cNvPr id="393" name="Google Shape;393;p5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-299542">
              <a:off x="8574712" y="3888242"/>
              <a:ext cx="1023670" cy="8088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" name="Google Shape;394;p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695120">
              <a:off x="58806" y="4809267"/>
              <a:ext cx="1226733" cy="8088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Google Shape;395;p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112829" y="3540175"/>
              <a:ext cx="545374" cy="651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6" name="Google Shape;396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Zen Dots"/>
              <a:buNone/>
              <a:defRPr b="1" i="0" sz="2200" u="none" cap="none" strike="noStrik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b="1" i="0" sz="3000" u="none" cap="none" strike="noStrik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b="1" i="0" sz="3000" u="none" cap="none" strike="noStrik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b="1" i="0" sz="3000" u="none" cap="none" strike="noStrik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b="1" i="0" sz="3000" u="none" cap="none" strike="noStrik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b="1" i="0" sz="3000" u="none" cap="none" strike="noStrik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b="1" i="0" sz="3000" u="none" cap="none" strike="noStrik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b="1" i="0" sz="3000" u="none" cap="none" strike="noStrik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b="1" i="0" sz="3000" u="none" cap="none" strike="noStrik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7" name="Google Shape;7;p42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8" name="Google Shape;8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5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40.png"/><Relationship Id="rId5" Type="http://schemas.openxmlformats.org/officeDocument/2006/relationships/image" Target="../media/image35.png"/><Relationship Id="rId6" Type="http://schemas.openxmlformats.org/officeDocument/2006/relationships/image" Target="../media/image4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5.png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5.png"/><Relationship Id="rId4" Type="http://schemas.openxmlformats.org/officeDocument/2006/relationships/image" Target="../media/image41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image" Target="../media/image24.png"/><Relationship Id="rId13" Type="http://schemas.openxmlformats.org/officeDocument/2006/relationships/image" Target="../media/image44.png"/><Relationship Id="rId1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Relationship Id="rId4" Type="http://schemas.openxmlformats.org/officeDocument/2006/relationships/image" Target="../media/image28.png"/><Relationship Id="rId9" Type="http://schemas.openxmlformats.org/officeDocument/2006/relationships/image" Target="../media/image39.png"/><Relationship Id="rId5" Type="http://schemas.openxmlformats.org/officeDocument/2006/relationships/image" Target="../media/image29.png"/><Relationship Id="rId6" Type="http://schemas.openxmlformats.org/officeDocument/2006/relationships/image" Target="../media/image26.png"/><Relationship Id="rId7" Type="http://schemas.openxmlformats.org/officeDocument/2006/relationships/image" Target="../media/image42.png"/><Relationship Id="rId8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Relationship Id="rId4" Type="http://schemas.openxmlformats.org/officeDocument/2006/relationships/image" Target="../media/image40.png"/><Relationship Id="rId9" Type="http://schemas.openxmlformats.org/officeDocument/2006/relationships/image" Target="../media/image26.png"/><Relationship Id="rId5" Type="http://schemas.openxmlformats.org/officeDocument/2006/relationships/image" Target="../media/image24.png"/><Relationship Id="rId6" Type="http://schemas.openxmlformats.org/officeDocument/2006/relationships/image" Target="../media/image39.png"/><Relationship Id="rId7" Type="http://schemas.openxmlformats.org/officeDocument/2006/relationships/image" Target="../media/image29.png"/><Relationship Id="rId8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7.png"/><Relationship Id="rId4" Type="http://schemas.openxmlformats.org/officeDocument/2006/relationships/image" Target="../media/image52.png"/><Relationship Id="rId5" Type="http://schemas.openxmlformats.org/officeDocument/2006/relationships/image" Target="../media/image4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4.png"/><Relationship Id="rId4" Type="http://schemas.openxmlformats.org/officeDocument/2006/relationships/image" Target="../media/image58.png"/><Relationship Id="rId5" Type="http://schemas.openxmlformats.org/officeDocument/2006/relationships/hyperlink" Target="https://shorturl.at/t97Iz" TargetMode="External"/><Relationship Id="rId6" Type="http://schemas.openxmlformats.org/officeDocument/2006/relationships/image" Target="../media/image4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Relationship Id="rId4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image" Target="../media/image22.png"/><Relationship Id="rId7" Type="http://schemas.openxmlformats.org/officeDocument/2006/relationships/image" Target="../media/image3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5.png"/><Relationship Id="rId9" Type="http://schemas.openxmlformats.org/officeDocument/2006/relationships/image" Target="../media/image55.png"/><Relationship Id="rId5" Type="http://schemas.openxmlformats.org/officeDocument/2006/relationships/image" Target="../media/image12.png"/><Relationship Id="rId6" Type="http://schemas.openxmlformats.org/officeDocument/2006/relationships/image" Target="../media/image22.png"/><Relationship Id="rId7" Type="http://schemas.openxmlformats.org/officeDocument/2006/relationships/image" Target="../media/image53.png"/><Relationship Id="rId8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hyperlink" Target="https://devopscube.com/run-docker-in-docker/" TargetMode="External"/><Relationship Id="rId10" Type="http://schemas.openxmlformats.org/officeDocument/2006/relationships/hyperlink" Target="https://www.youtube.com/watch?v=IH1-0hwFZRQ" TargetMode="External"/><Relationship Id="rId12" Type="http://schemas.openxmlformats.org/officeDocument/2006/relationships/hyperlink" Target="https://devopscube.com/run-docker-in-docker/" TargetMode="External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open-meteo.com" TargetMode="External"/><Relationship Id="rId4" Type="http://schemas.openxmlformats.org/officeDocument/2006/relationships/hyperlink" Target="https://open-meteo.com" TargetMode="External"/><Relationship Id="rId9" Type="http://schemas.openxmlformats.org/officeDocument/2006/relationships/hyperlink" Target="https://www.youtube.com/watch?v=IH1-0hwFZRQ" TargetMode="External"/><Relationship Id="rId5" Type="http://schemas.openxmlformats.org/officeDocument/2006/relationships/hyperlink" Target="https://nominatim.openstreetmap.org/search" TargetMode="External"/><Relationship Id="rId6" Type="http://schemas.openxmlformats.org/officeDocument/2006/relationships/hyperlink" Target="https://nominatim.openstreetmap.org/search" TargetMode="External"/><Relationship Id="rId7" Type="http://schemas.openxmlformats.org/officeDocument/2006/relationships/hyperlink" Target="https://medium.com/towards-data-science/using-apache-airflow-dockeroperator-with-docker-compose-57d0217c8219" TargetMode="External"/><Relationship Id="rId8" Type="http://schemas.openxmlformats.org/officeDocument/2006/relationships/hyperlink" Target="https://medium.com/towards-data-science/using-apache-airflow-dockeroperator-with-docker-compose-57d0217c8219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1.png"/><Relationship Id="rId4" Type="http://schemas.openxmlformats.org/officeDocument/2006/relationships/image" Target="../media/image56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59.png"/><Relationship Id="rId8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5.pn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5.pn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Relationship Id="rId5" Type="http://schemas.openxmlformats.org/officeDocument/2006/relationships/image" Target="../media/image30.png"/><Relationship Id="rId6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7.png"/><Relationship Id="rId10" Type="http://schemas.openxmlformats.org/officeDocument/2006/relationships/image" Target="../media/image33.png"/><Relationship Id="rId13" Type="http://schemas.openxmlformats.org/officeDocument/2006/relationships/image" Target="../media/image48.png"/><Relationship Id="rId1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3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8.png"/><Relationship Id="rId5" Type="http://schemas.openxmlformats.org/officeDocument/2006/relationships/image" Target="../media/image24.png"/><Relationship Id="rId6" Type="http://schemas.openxmlformats.org/officeDocument/2006/relationships/image" Target="../media/image28.png"/><Relationship Id="rId7" Type="http://schemas.openxmlformats.org/officeDocument/2006/relationships/image" Target="../media/image26.png"/><Relationship Id="rId8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p1"/>
          <p:cNvPicPr preferRelativeResize="0"/>
          <p:nvPr/>
        </p:nvPicPr>
        <p:blipFill rotWithShape="1">
          <a:blip r:embed="rId3">
            <a:alphaModFix amt="47000"/>
          </a:blip>
          <a:srcRect b="0" l="0" r="0" t="0"/>
          <a:stretch/>
        </p:blipFill>
        <p:spPr>
          <a:xfrm>
            <a:off x="0" y="-5234028"/>
            <a:ext cx="9144003" cy="2719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1"/>
          <p:cNvSpPr txBox="1"/>
          <p:nvPr>
            <p:ph type="ctrTitle"/>
          </p:nvPr>
        </p:nvSpPr>
        <p:spPr>
          <a:xfrm>
            <a:off x="910300" y="783750"/>
            <a:ext cx="53037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Extreme Weather Conditions and Real-Time Alerting</a:t>
            </a:r>
            <a:endParaRPr/>
          </a:p>
        </p:txBody>
      </p:sp>
      <p:sp>
        <p:nvSpPr>
          <p:cNvPr id="1040" name="Google Shape;1040;p1"/>
          <p:cNvSpPr txBox="1"/>
          <p:nvPr>
            <p:ph idx="1" type="subTitle"/>
          </p:nvPr>
        </p:nvSpPr>
        <p:spPr>
          <a:xfrm>
            <a:off x="910300" y="2536375"/>
            <a:ext cx="53037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Dimitris Kasseropoulos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Katerina Psallida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041" name="Google Shape;1041;p1"/>
          <p:cNvSpPr/>
          <p:nvPr/>
        </p:nvSpPr>
        <p:spPr>
          <a:xfrm rot="569381">
            <a:off x="4271068" y="5136778"/>
            <a:ext cx="467544" cy="380234"/>
          </a:xfrm>
          <a:custGeom>
            <a:rect b="b" l="l" r="r" t="t"/>
            <a:pathLst>
              <a:path extrusionOk="0" h="213" w="263">
                <a:moveTo>
                  <a:pt x="128" y="211"/>
                </a:moveTo>
                <a:cubicBezTo>
                  <a:pt x="125" y="211"/>
                  <a:pt x="122" y="210"/>
                  <a:pt x="119" y="210"/>
                </a:cubicBezTo>
                <a:cubicBezTo>
                  <a:pt x="82" y="203"/>
                  <a:pt x="20" y="190"/>
                  <a:pt x="10" y="130"/>
                </a:cubicBezTo>
                <a:cubicBezTo>
                  <a:pt x="0" y="68"/>
                  <a:pt x="71" y="30"/>
                  <a:pt x="114" y="13"/>
                </a:cubicBezTo>
                <a:cubicBezTo>
                  <a:pt x="114" y="13"/>
                  <a:pt x="114" y="13"/>
                  <a:pt x="114" y="13"/>
                </a:cubicBezTo>
                <a:cubicBezTo>
                  <a:pt x="147" y="0"/>
                  <a:pt x="201" y="25"/>
                  <a:pt x="233" y="57"/>
                </a:cubicBezTo>
                <a:cubicBezTo>
                  <a:pt x="254" y="79"/>
                  <a:pt x="263" y="101"/>
                  <a:pt x="256" y="118"/>
                </a:cubicBezTo>
                <a:cubicBezTo>
                  <a:pt x="238" y="162"/>
                  <a:pt x="169" y="211"/>
                  <a:pt x="128" y="211"/>
                </a:cubicBezTo>
                <a:close/>
                <a:moveTo>
                  <a:pt x="134" y="14"/>
                </a:moveTo>
                <a:cubicBezTo>
                  <a:pt x="127" y="14"/>
                  <a:pt x="121" y="15"/>
                  <a:pt x="116" y="17"/>
                </a:cubicBezTo>
                <a:cubicBezTo>
                  <a:pt x="116" y="17"/>
                  <a:pt x="116" y="17"/>
                  <a:pt x="116" y="17"/>
                </a:cubicBezTo>
                <a:cubicBezTo>
                  <a:pt x="74" y="34"/>
                  <a:pt x="4" y="71"/>
                  <a:pt x="14" y="130"/>
                </a:cubicBezTo>
                <a:cubicBezTo>
                  <a:pt x="23" y="187"/>
                  <a:pt x="84" y="199"/>
                  <a:pt x="120" y="206"/>
                </a:cubicBezTo>
                <a:cubicBezTo>
                  <a:pt x="159" y="213"/>
                  <a:pt x="234" y="163"/>
                  <a:pt x="252" y="117"/>
                </a:cubicBezTo>
                <a:cubicBezTo>
                  <a:pt x="259" y="101"/>
                  <a:pt x="250" y="80"/>
                  <a:pt x="230" y="60"/>
                </a:cubicBezTo>
                <a:cubicBezTo>
                  <a:pt x="205" y="35"/>
                  <a:pt x="165" y="14"/>
                  <a:pt x="134" y="1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2" name="Google Shape;104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7142726" y="994430"/>
            <a:ext cx="966074" cy="91393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1"/>
          <p:cNvSpPr txBox="1"/>
          <p:nvPr/>
        </p:nvSpPr>
        <p:spPr>
          <a:xfrm>
            <a:off x="910300" y="3215000"/>
            <a:ext cx="5001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204677"/>
                </a:solidFill>
              </a:rPr>
              <a:t>Prepared for the Big Blue Data Academy, Data Engineering Bootcamp, February 2025</a:t>
            </a:r>
            <a:endParaRPr b="1" sz="900">
              <a:solidFill>
                <a:srgbClr val="204677"/>
              </a:solidFill>
            </a:endParaRPr>
          </a:p>
        </p:txBody>
      </p:sp>
      <p:sp>
        <p:nvSpPr>
          <p:cNvPr id="1044" name="Google Shape;1044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5" name="Google Shape;1045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1538" y="3773375"/>
            <a:ext cx="15240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32b2e17fc99_2_64"/>
          <p:cNvSpPr txBox="1"/>
          <p:nvPr>
            <p:ph idx="3" type="subTitle"/>
          </p:nvPr>
        </p:nvSpPr>
        <p:spPr>
          <a:xfrm>
            <a:off x="387300" y="2947475"/>
            <a:ext cx="34749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National Centers for Environmental Information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00"/>
              <a:t>Information about the Weather Code</a:t>
            </a:r>
            <a:endParaRPr sz="1200"/>
          </a:p>
        </p:txBody>
      </p:sp>
      <p:sp>
        <p:nvSpPr>
          <p:cNvPr id="1180" name="Google Shape;1180;g32b2e17fc99_2_64"/>
          <p:cNvSpPr txBox="1"/>
          <p:nvPr>
            <p:ph idx="5" type="subTitle"/>
          </p:nvPr>
        </p:nvSpPr>
        <p:spPr>
          <a:xfrm>
            <a:off x="3193875" y="1819375"/>
            <a:ext cx="3029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00"/>
              <a:t>Open-Meteo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00"/>
              <a:t>Data since 1940      16 day ahead forecast</a:t>
            </a:r>
            <a:endParaRPr sz="1200"/>
          </a:p>
        </p:txBody>
      </p:sp>
      <p:grpSp>
        <p:nvGrpSpPr>
          <p:cNvPr id="1181" name="Google Shape;1181;g32b2e17fc99_2_64"/>
          <p:cNvGrpSpPr/>
          <p:nvPr/>
        </p:nvGrpSpPr>
        <p:grpSpPr>
          <a:xfrm>
            <a:off x="6849515" y="-1544905"/>
            <a:ext cx="3856134" cy="3915578"/>
            <a:chOff x="6849515" y="-1087705"/>
            <a:chExt cx="3856134" cy="3915578"/>
          </a:xfrm>
        </p:grpSpPr>
        <p:sp>
          <p:nvSpPr>
            <p:cNvPr id="1182" name="Google Shape;1182;g32b2e17fc99_2_64"/>
            <p:cNvSpPr/>
            <p:nvPr/>
          </p:nvSpPr>
          <p:spPr>
            <a:xfrm rot="-3664218">
              <a:off x="7309891" y="-521680"/>
              <a:ext cx="2935383" cy="2783527"/>
            </a:xfrm>
            <a:custGeom>
              <a:rect b="b" l="l" r="r" t="t"/>
              <a:pathLst>
                <a:path extrusionOk="0" h="2383" w="2514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g32b2e17fc99_2_64"/>
            <p:cNvSpPr/>
            <p:nvPr/>
          </p:nvSpPr>
          <p:spPr>
            <a:xfrm rot="-3664212">
              <a:off x="7384698" y="-339178"/>
              <a:ext cx="2679809" cy="2414979"/>
            </a:xfrm>
            <a:custGeom>
              <a:rect b="b" l="l" r="r" t="t"/>
              <a:pathLst>
                <a:path extrusionOk="0" h="2067" w="2295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g32b2e17fc99_2_64"/>
            <p:cNvSpPr/>
            <p:nvPr/>
          </p:nvSpPr>
          <p:spPr>
            <a:xfrm rot="-3664210">
              <a:off x="7763104" y="1466790"/>
              <a:ext cx="429660" cy="218534"/>
            </a:xfrm>
            <a:custGeom>
              <a:rect b="b" l="l" r="r" t="t"/>
              <a:pathLst>
                <a:path extrusionOk="0" h="187" w="368">
                  <a:moveTo>
                    <a:pt x="130" y="185"/>
                  </a:moveTo>
                  <a:cubicBezTo>
                    <a:pt x="93" y="185"/>
                    <a:pt x="53" y="178"/>
                    <a:pt x="28" y="155"/>
                  </a:cubicBezTo>
                  <a:cubicBezTo>
                    <a:pt x="9" y="137"/>
                    <a:pt x="0" y="113"/>
                    <a:pt x="3" y="82"/>
                  </a:cubicBezTo>
                  <a:cubicBezTo>
                    <a:pt x="8" y="11"/>
                    <a:pt x="82" y="11"/>
                    <a:pt x="147" y="11"/>
                  </a:cubicBezTo>
                  <a:cubicBezTo>
                    <a:pt x="173" y="10"/>
                    <a:pt x="198" y="10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49" y="0"/>
                    <a:pt x="282" y="9"/>
                    <a:pt x="311" y="31"/>
                  </a:cubicBezTo>
                  <a:cubicBezTo>
                    <a:pt x="341" y="53"/>
                    <a:pt x="363" y="87"/>
                    <a:pt x="365" y="115"/>
                  </a:cubicBezTo>
                  <a:cubicBezTo>
                    <a:pt x="368" y="156"/>
                    <a:pt x="312" y="164"/>
                    <a:pt x="240" y="173"/>
                  </a:cubicBezTo>
                  <a:cubicBezTo>
                    <a:pt x="224" y="175"/>
                    <a:pt x="207" y="177"/>
                    <a:pt x="190" y="180"/>
                  </a:cubicBezTo>
                  <a:cubicBezTo>
                    <a:pt x="174" y="183"/>
                    <a:pt x="153" y="185"/>
                    <a:pt x="130" y="185"/>
                  </a:cubicBezTo>
                  <a:close/>
                  <a:moveTo>
                    <a:pt x="219" y="10"/>
                  </a:moveTo>
                  <a:cubicBezTo>
                    <a:pt x="198" y="15"/>
                    <a:pt x="173" y="15"/>
                    <a:pt x="147" y="15"/>
                  </a:cubicBezTo>
                  <a:cubicBezTo>
                    <a:pt x="81" y="15"/>
                    <a:pt x="12" y="15"/>
                    <a:pt x="7" y="82"/>
                  </a:cubicBezTo>
                  <a:cubicBezTo>
                    <a:pt x="5" y="112"/>
                    <a:pt x="12" y="135"/>
                    <a:pt x="30" y="152"/>
                  </a:cubicBezTo>
                  <a:cubicBezTo>
                    <a:pt x="60" y="179"/>
                    <a:pt x="117" y="187"/>
                    <a:pt x="189" y="176"/>
                  </a:cubicBezTo>
                  <a:cubicBezTo>
                    <a:pt x="206" y="173"/>
                    <a:pt x="223" y="171"/>
                    <a:pt x="240" y="169"/>
                  </a:cubicBezTo>
                  <a:cubicBezTo>
                    <a:pt x="309" y="160"/>
                    <a:pt x="364" y="153"/>
                    <a:pt x="361" y="116"/>
                  </a:cubicBezTo>
                  <a:cubicBezTo>
                    <a:pt x="359" y="89"/>
                    <a:pt x="337" y="56"/>
                    <a:pt x="309" y="34"/>
                  </a:cubicBezTo>
                  <a:cubicBezTo>
                    <a:pt x="281" y="13"/>
                    <a:pt x="249" y="4"/>
                    <a:pt x="219" y="10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85" name="Google Shape;1185;g32b2e17fc99_2_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2403452">
              <a:off x="7618990" y="390955"/>
              <a:ext cx="676516" cy="80885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86" name="Google Shape;1186;g32b2e17fc99_2_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9951" y="1283413"/>
            <a:ext cx="581514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Google Shape;1187;g32b2e17fc99_2_64"/>
          <p:cNvSpPr txBox="1"/>
          <p:nvPr>
            <p:ph idx="5" type="subTitle"/>
          </p:nvPr>
        </p:nvSpPr>
        <p:spPr>
          <a:xfrm>
            <a:off x="5472300" y="2953175"/>
            <a:ext cx="3138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00"/>
              <a:t>Nominatim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00"/>
              <a:t>Find city coordinates with an easy to use API</a:t>
            </a:r>
            <a:endParaRPr sz="1200"/>
          </a:p>
        </p:txBody>
      </p:sp>
      <p:sp>
        <p:nvSpPr>
          <p:cNvPr id="1188" name="Google Shape;1188;g32b2e17fc99_2_64"/>
          <p:cNvSpPr/>
          <p:nvPr/>
        </p:nvSpPr>
        <p:spPr>
          <a:xfrm>
            <a:off x="4464013" y="2110475"/>
            <a:ext cx="108600" cy="1395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189" name="Google Shape;1189;g32b2e17fc99_2_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473" y="2424275"/>
            <a:ext cx="523468" cy="5231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1190" name="Google Shape;1190;g32b2e17fc99_2_64"/>
          <p:cNvPicPr preferRelativeResize="0"/>
          <p:nvPr/>
        </p:nvPicPr>
        <p:blipFill rotWithShape="1">
          <a:blip r:embed="rId6">
            <a:alphaModFix/>
          </a:blip>
          <a:srcRect b="18161" l="27611" r="27869" t="18314"/>
          <a:stretch/>
        </p:blipFill>
        <p:spPr>
          <a:xfrm>
            <a:off x="6745950" y="2325500"/>
            <a:ext cx="581526" cy="553268"/>
          </a:xfrm>
          <a:prstGeom prst="rect">
            <a:avLst/>
          </a:prstGeom>
          <a:noFill/>
          <a:ln>
            <a:noFill/>
          </a:ln>
        </p:spPr>
      </p:pic>
      <p:sp>
        <p:nvSpPr>
          <p:cNvPr id="1191" name="Google Shape;1191;g32b2e17fc99_2_64"/>
          <p:cNvSpPr txBox="1"/>
          <p:nvPr/>
        </p:nvSpPr>
        <p:spPr>
          <a:xfrm>
            <a:off x="387300" y="303425"/>
            <a:ext cx="7253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rPr>
              <a:t>The Technologies implemented : APIs</a:t>
            </a:r>
            <a:endParaRPr/>
          </a:p>
        </p:txBody>
      </p:sp>
      <p:sp>
        <p:nvSpPr>
          <p:cNvPr id="1192" name="Google Shape;1192;g32b2e17fc99_2_64"/>
          <p:cNvSpPr txBox="1"/>
          <p:nvPr/>
        </p:nvSpPr>
        <p:spPr>
          <a:xfrm>
            <a:off x="2561825" y="3829349"/>
            <a:ext cx="1343400" cy="370800"/>
          </a:xfrm>
          <a:prstGeom prst="rect">
            <a:avLst/>
          </a:prstGeom>
          <a:solidFill>
            <a:srgbClr val="3C78D8">
              <a:alpha val="4353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25 Cities in Greece</a:t>
            </a:r>
            <a:endParaRPr b="0" i="0" sz="10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93" name="Google Shape;1193;g32b2e17fc99_2_64"/>
          <p:cNvSpPr txBox="1"/>
          <p:nvPr/>
        </p:nvSpPr>
        <p:spPr>
          <a:xfrm>
            <a:off x="5640750" y="3829350"/>
            <a:ext cx="1674600" cy="370800"/>
          </a:xfrm>
          <a:prstGeom prst="rect">
            <a:avLst/>
          </a:prstGeom>
          <a:solidFill>
            <a:srgbClr val="244B8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1.2 million Rows of Hourly Historical Data </a:t>
            </a:r>
            <a:endParaRPr b="1" i="0" sz="10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94" name="Google Shape;1194;g32b2e17fc99_2_64"/>
          <p:cNvSpPr txBox="1"/>
          <p:nvPr/>
        </p:nvSpPr>
        <p:spPr>
          <a:xfrm>
            <a:off x="374475" y="3829350"/>
            <a:ext cx="1966200" cy="370800"/>
          </a:xfrm>
          <a:prstGeom prst="rect">
            <a:avLst/>
          </a:prstGeom>
          <a:solidFill>
            <a:srgbClr val="93C47D">
              <a:alpha val="2588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01 -01 -2020            31 - 01 - 2025</a:t>
            </a:r>
            <a:endParaRPr b="1"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95" name="Google Shape;1195;g32b2e17fc99_2_64"/>
          <p:cNvSpPr/>
          <p:nvPr/>
        </p:nvSpPr>
        <p:spPr>
          <a:xfrm>
            <a:off x="1252825" y="3945000"/>
            <a:ext cx="108600" cy="139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96" name="Google Shape;1196;g32b2e17fc99_2_64"/>
          <p:cNvSpPr txBox="1"/>
          <p:nvPr/>
        </p:nvSpPr>
        <p:spPr>
          <a:xfrm>
            <a:off x="4126375" y="3829349"/>
            <a:ext cx="1343400" cy="370800"/>
          </a:xfrm>
          <a:prstGeom prst="rect">
            <a:avLst/>
          </a:prstGeom>
          <a:solidFill>
            <a:srgbClr val="2B4B4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28 </a:t>
            </a:r>
            <a:r>
              <a:rPr b="1"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weather codes</a:t>
            </a:r>
            <a:endParaRPr b="0" i="0" sz="10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97" name="Google Shape;1197;g32b2e17fc99_2_64"/>
          <p:cNvSpPr txBox="1"/>
          <p:nvPr/>
        </p:nvSpPr>
        <p:spPr>
          <a:xfrm>
            <a:off x="7537075" y="3829349"/>
            <a:ext cx="1343400" cy="370800"/>
          </a:xfrm>
          <a:prstGeom prst="rect">
            <a:avLst/>
          </a:prstGeom>
          <a:solidFill>
            <a:srgbClr val="2B4B4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10 K Forecast Records</a:t>
            </a:r>
            <a:endParaRPr b="0" i="0" sz="10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98" name="Google Shape;1198;g32b2e17fc99_2_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32b2e17fc99_1_84"/>
          <p:cNvSpPr txBox="1"/>
          <p:nvPr>
            <p:ph type="title"/>
          </p:nvPr>
        </p:nvSpPr>
        <p:spPr>
          <a:xfrm>
            <a:off x="4375350" y="2617150"/>
            <a:ext cx="40554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200"/>
              <a:t>The methodology</a:t>
            </a:r>
            <a:r>
              <a:rPr b="0" lang="en" sz="2200">
                <a:latin typeface="Barlow Black"/>
                <a:ea typeface="Barlow Black"/>
                <a:cs typeface="Barlow Black"/>
                <a:sym typeface="Barlow Black"/>
              </a:rPr>
              <a:t> </a:t>
            </a:r>
            <a:endParaRPr/>
          </a:p>
        </p:txBody>
      </p:sp>
      <p:sp>
        <p:nvSpPr>
          <p:cNvPr id="1204" name="Google Shape;1204;g32b2e17fc99_1_84"/>
          <p:cNvSpPr txBox="1"/>
          <p:nvPr>
            <p:ph idx="2" type="title"/>
          </p:nvPr>
        </p:nvSpPr>
        <p:spPr>
          <a:xfrm>
            <a:off x="4375350" y="2105938"/>
            <a:ext cx="12357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1205" name="Google Shape;1205;g32b2e17fc99_1_84"/>
          <p:cNvPicPr preferRelativeResize="0"/>
          <p:nvPr/>
        </p:nvPicPr>
        <p:blipFill rotWithShape="1">
          <a:blip r:embed="rId3">
            <a:alphaModFix/>
          </a:blip>
          <a:srcRect b="0" l="0" r="1312" t="0"/>
          <a:stretch/>
        </p:blipFill>
        <p:spPr>
          <a:xfrm rot="-10560462">
            <a:off x="-85735" y="5195783"/>
            <a:ext cx="644575" cy="618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g32b2e17fc99_1_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3373675">
            <a:off x="7625483" y="803563"/>
            <a:ext cx="545374" cy="6516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7" name="Google Shape;1207;g32b2e17fc99_1_84"/>
          <p:cNvGrpSpPr/>
          <p:nvPr/>
        </p:nvGrpSpPr>
        <p:grpSpPr>
          <a:xfrm>
            <a:off x="4556197" y="-1170573"/>
            <a:ext cx="3395680" cy="3233223"/>
            <a:chOff x="4556197" y="-1018173"/>
            <a:chExt cx="3395680" cy="3233223"/>
          </a:xfrm>
        </p:grpSpPr>
        <p:pic>
          <p:nvPicPr>
            <p:cNvPr id="1208" name="Google Shape;1208;g32b2e17fc99_1_8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129173">
              <a:off x="5458995" y="-99937"/>
              <a:ext cx="1590107" cy="16675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9" name="Google Shape;1209;g32b2e17fc99_1_84"/>
            <p:cNvSpPr/>
            <p:nvPr/>
          </p:nvSpPr>
          <p:spPr>
            <a:xfrm rot="-9925725">
              <a:off x="4838304" y="-703886"/>
              <a:ext cx="2831465" cy="2604650"/>
            </a:xfrm>
            <a:custGeom>
              <a:rect b="b" l="l" r="r" t="t"/>
              <a:pathLst>
                <a:path extrusionOk="0" h="1091" w="1189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0" name="Google Shape;1210;g32b2e17fc99_1_84"/>
          <p:cNvGrpSpPr/>
          <p:nvPr/>
        </p:nvGrpSpPr>
        <p:grpSpPr>
          <a:xfrm>
            <a:off x="-2572255" y="1415827"/>
            <a:ext cx="5267189" cy="5353038"/>
            <a:chOff x="-2572255" y="1415827"/>
            <a:chExt cx="5267189" cy="5353038"/>
          </a:xfrm>
        </p:grpSpPr>
        <p:sp>
          <p:nvSpPr>
            <p:cNvPr id="1211" name="Google Shape;1211;g32b2e17fc99_1_84"/>
            <p:cNvSpPr/>
            <p:nvPr/>
          </p:nvSpPr>
          <p:spPr>
            <a:xfrm rot="-7084130">
              <a:off x="-1953243" y="2181987"/>
              <a:ext cx="4029166" cy="3820719"/>
            </a:xfrm>
            <a:custGeom>
              <a:rect b="b" l="l" r="r" t="t"/>
              <a:pathLst>
                <a:path extrusionOk="0" h="2383" w="2514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g32b2e17fc99_1_84"/>
            <p:cNvSpPr/>
            <p:nvPr/>
          </p:nvSpPr>
          <p:spPr>
            <a:xfrm rot="-7084130">
              <a:off x="-1819491" y="2494591"/>
              <a:ext cx="3678359" cy="3314841"/>
            </a:xfrm>
            <a:custGeom>
              <a:rect b="b" l="l" r="r" t="t"/>
              <a:pathLst>
                <a:path extrusionOk="0" h="2067" w="2295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3" name="Google Shape;1213;g32b2e17fc99_1_8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32ba5d4f456_0_66"/>
          <p:cNvSpPr txBox="1"/>
          <p:nvPr>
            <p:ph type="title"/>
          </p:nvPr>
        </p:nvSpPr>
        <p:spPr>
          <a:xfrm>
            <a:off x="154125" y="150200"/>
            <a:ext cx="72087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Methodology: The data model </a:t>
            </a:r>
            <a:endParaRPr/>
          </a:p>
        </p:txBody>
      </p:sp>
      <p:sp>
        <p:nvSpPr>
          <p:cNvPr id="1219" name="Google Shape;1219;g32ba5d4f456_0_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20" name="Google Shape;1220;g32ba5d4f456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4113" y="4320923"/>
            <a:ext cx="548702" cy="760827"/>
          </a:xfrm>
          <a:prstGeom prst="rect">
            <a:avLst/>
          </a:prstGeom>
          <a:noFill/>
          <a:ln>
            <a:noFill/>
          </a:ln>
        </p:spPr>
      </p:pic>
      <p:sp>
        <p:nvSpPr>
          <p:cNvPr id="1221" name="Google Shape;1221;g32ba5d4f456_0_66"/>
          <p:cNvSpPr txBox="1"/>
          <p:nvPr/>
        </p:nvSpPr>
        <p:spPr>
          <a:xfrm>
            <a:off x="3954125" y="4530625"/>
            <a:ext cx="7059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Staging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22" name="Google Shape;1222;g32ba5d4f456_0_66"/>
          <p:cNvSpPr/>
          <p:nvPr/>
        </p:nvSpPr>
        <p:spPr>
          <a:xfrm>
            <a:off x="3688725" y="4044588"/>
            <a:ext cx="139500" cy="2262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468BB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223" name="Google Shape;1223;g32ba5d4f456_0_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9187" y="789848"/>
            <a:ext cx="4331575" cy="3254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32ba5d4f456_0_152"/>
          <p:cNvSpPr/>
          <p:nvPr/>
        </p:nvSpPr>
        <p:spPr>
          <a:xfrm>
            <a:off x="5860925" y="2806725"/>
            <a:ext cx="1675800" cy="977700"/>
          </a:xfrm>
          <a:prstGeom prst="ellipse">
            <a:avLst/>
          </a:prstGeom>
          <a:solidFill>
            <a:srgbClr val="11293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229" name="Google Shape;1229;g32ba5d4f456_0_152"/>
          <p:cNvGrpSpPr/>
          <p:nvPr/>
        </p:nvGrpSpPr>
        <p:grpSpPr>
          <a:xfrm>
            <a:off x="1982050" y="3389613"/>
            <a:ext cx="4227300" cy="1198438"/>
            <a:chOff x="1982050" y="3389613"/>
            <a:chExt cx="4227300" cy="1198438"/>
          </a:xfrm>
        </p:grpSpPr>
        <p:sp>
          <p:nvSpPr>
            <p:cNvPr id="1230" name="Google Shape;1230;g32ba5d4f456_0_152"/>
            <p:cNvSpPr/>
            <p:nvPr/>
          </p:nvSpPr>
          <p:spPr>
            <a:xfrm>
              <a:off x="1982050" y="3455550"/>
              <a:ext cx="4227300" cy="113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231" name="Google Shape;1231;g32ba5d4f456_0_152"/>
            <p:cNvSpPr txBox="1"/>
            <p:nvPr/>
          </p:nvSpPr>
          <p:spPr>
            <a:xfrm>
              <a:off x="2870200" y="3389613"/>
              <a:ext cx="2451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ETL Incremental Upload </a:t>
              </a:r>
              <a:r>
                <a:rPr b="1" lang="en" sz="12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Process</a:t>
              </a:r>
              <a:endParaRPr b="1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pic>
        <p:nvPicPr>
          <p:cNvPr id="1232" name="Google Shape;1232;g32ba5d4f456_0_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425" y="2335191"/>
            <a:ext cx="444600" cy="4195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3" name="Google Shape;1233;g32ba5d4f456_0_152"/>
          <p:cNvCxnSpPr>
            <a:stCxn id="1234" idx="3"/>
            <a:endCxn id="1235" idx="1"/>
          </p:cNvCxnSpPr>
          <p:nvPr/>
        </p:nvCxnSpPr>
        <p:spPr>
          <a:xfrm>
            <a:off x="6205800" y="1988875"/>
            <a:ext cx="576600" cy="87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6" name="Google Shape;1236;g32ba5d4f456_0_152"/>
          <p:cNvCxnSpPr/>
          <p:nvPr/>
        </p:nvCxnSpPr>
        <p:spPr>
          <a:xfrm flipH="1" rot="10800000">
            <a:off x="880025" y="2583520"/>
            <a:ext cx="1067100" cy="12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7" name="Google Shape;1237;g32ba5d4f456_0_152"/>
          <p:cNvSpPr txBox="1"/>
          <p:nvPr/>
        </p:nvSpPr>
        <p:spPr>
          <a:xfrm>
            <a:off x="4251050" y="3785525"/>
            <a:ext cx="193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Extract latest timestamp from Fact Table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38" name="Google Shape;1238;g32ba5d4f456_0_152"/>
          <p:cNvSpPr txBox="1"/>
          <p:nvPr/>
        </p:nvSpPr>
        <p:spPr>
          <a:xfrm>
            <a:off x="2255875" y="3721125"/>
            <a:ext cx="1418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Contact API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For incremental data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239" name="Google Shape;1239;g32ba5d4f456_0_152"/>
          <p:cNvCxnSpPr/>
          <p:nvPr/>
        </p:nvCxnSpPr>
        <p:spPr>
          <a:xfrm rot="10800000">
            <a:off x="3674575" y="4062575"/>
            <a:ext cx="4446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240" name="Google Shape;1240;g32ba5d4f456_0_152"/>
          <p:cNvGrpSpPr/>
          <p:nvPr/>
        </p:nvGrpSpPr>
        <p:grpSpPr>
          <a:xfrm>
            <a:off x="6707848" y="1503037"/>
            <a:ext cx="1857534" cy="951319"/>
            <a:chOff x="7353475" y="1799375"/>
            <a:chExt cx="912300" cy="913500"/>
          </a:xfrm>
        </p:grpSpPr>
        <p:sp>
          <p:nvSpPr>
            <p:cNvPr id="1241" name="Google Shape;1241;g32ba5d4f456_0_152"/>
            <p:cNvSpPr/>
            <p:nvPr/>
          </p:nvSpPr>
          <p:spPr>
            <a:xfrm>
              <a:off x="7353475" y="1799375"/>
              <a:ext cx="912300" cy="913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235" name="Google Shape;1235;g32ba5d4f456_0_152"/>
            <p:cNvSpPr txBox="1"/>
            <p:nvPr/>
          </p:nvSpPr>
          <p:spPr>
            <a:xfrm>
              <a:off x="7390138" y="2010904"/>
              <a:ext cx="493200" cy="52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Dashboards</a:t>
              </a:r>
              <a:endPara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pic>
        <p:nvPicPr>
          <p:cNvPr id="1242" name="Google Shape;1242;g32ba5d4f456_0_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7223" y="1566075"/>
            <a:ext cx="321509" cy="369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3" name="Google Shape;1243;g32ba5d4f456_0_152"/>
          <p:cNvCxnSpPr>
            <a:stCxn id="1244" idx="2"/>
            <a:endCxn id="1237" idx="0"/>
          </p:cNvCxnSpPr>
          <p:nvPr/>
        </p:nvCxnSpPr>
        <p:spPr>
          <a:xfrm rot="5400000">
            <a:off x="4981400" y="3045037"/>
            <a:ext cx="977700" cy="5031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245" name="Google Shape;1245;g32ba5d4f456_0_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3950" y="2957622"/>
            <a:ext cx="813486" cy="40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g32ba5d4f456_0_1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5525" y="3361427"/>
            <a:ext cx="1806608" cy="473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7" name="Google Shape;1247;g32ba5d4f456_0_152"/>
          <p:cNvCxnSpPr>
            <a:stCxn id="1238" idx="1"/>
            <a:endCxn id="1232" idx="2"/>
          </p:cNvCxnSpPr>
          <p:nvPr/>
        </p:nvCxnSpPr>
        <p:spPr>
          <a:xfrm rot="10800000">
            <a:off x="657775" y="2754675"/>
            <a:ext cx="1598100" cy="1335900"/>
          </a:xfrm>
          <a:prstGeom prst="curvedConnector2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48" name="Google Shape;1248;g32ba5d4f456_0_152"/>
          <p:cNvSpPr txBox="1"/>
          <p:nvPr>
            <p:ph type="title"/>
          </p:nvPr>
        </p:nvSpPr>
        <p:spPr>
          <a:xfrm>
            <a:off x="170700" y="235575"/>
            <a:ext cx="872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The methodology: </a:t>
            </a:r>
            <a:r>
              <a:rPr lang="en" sz="1900"/>
              <a:t>The Data Flow for </a:t>
            </a:r>
            <a:r>
              <a:rPr lang="en" sz="1800"/>
              <a:t>Historical Analysis</a:t>
            </a:r>
            <a:endParaRPr sz="1800"/>
          </a:p>
        </p:txBody>
      </p:sp>
      <p:sp>
        <p:nvSpPr>
          <p:cNvPr id="1249" name="Google Shape;1249;g32ba5d4f456_0_152"/>
          <p:cNvSpPr txBox="1"/>
          <p:nvPr>
            <p:ph idx="12" type="sldNum"/>
          </p:nvPr>
        </p:nvSpPr>
        <p:spPr>
          <a:xfrm>
            <a:off x="7261384" y="38354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50" name="Google Shape;1250;g32ba5d4f456_0_152"/>
          <p:cNvPicPr preferRelativeResize="0"/>
          <p:nvPr/>
        </p:nvPicPr>
        <p:blipFill rotWithShape="1">
          <a:blip r:embed="rId7">
            <a:alphaModFix/>
          </a:blip>
          <a:srcRect b="17668" l="31711" r="26906" t="0"/>
          <a:stretch/>
        </p:blipFill>
        <p:spPr>
          <a:xfrm>
            <a:off x="7861950" y="2030550"/>
            <a:ext cx="321500" cy="359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1" name="Google Shape;1251;g32ba5d4f456_0_1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62200" y="2957625"/>
            <a:ext cx="321499" cy="3215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2" name="Google Shape;1252;g32ba5d4f456_0_152"/>
          <p:cNvGrpSpPr/>
          <p:nvPr/>
        </p:nvGrpSpPr>
        <p:grpSpPr>
          <a:xfrm>
            <a:off x="1903550" y="1107800"/>
            <a:ext cx="4302250" cy="1978138"/>
            <a:chOff x="1903550" y="1107800"/>
            <a:chExt cx="4302250" cy="1978138"/>
          </a:xfrm>
        </p:grpSpPr>
        <p:grpSp>
          <p:nvGrpSpPr>
            <p:cNvPr id="1253" name="Google Shape;1253;g32ba5d4f456_0_152"/>
            <p:cNvGrpSpPr/>
            <p:nvPr/>
          </p:nvGrpSpPr>
          <p:grpSpPr>
            <a:xfrm>
              <a:off x="1903550" y="1107800"/>
              <a:ext cx="4282800" cy="1978138"/>
              <a:chOff x="1926850" y="1124888"/>
              <a:chExt cx="4282800" cy="1978138"/>
            </a:xfrm>
          </p:grpSpPr>
          <p:sp>
            <p:nvSpPr>
              <p:cNvPr id="1254" name="Google Shape;1254;g32ba5d4f456_0_152"/>
              <p:cNvSpPr/>
              <p:nvPr/>
            </p:nvSpPr>
            <p:spPr>
              <a:xfrm>
                <a:off x="1926850" y="1179125"/>
                <a:ext cx="4282800" cy="19239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1255" name="Google Shape;1255;g32ba5d4f456_0_152"/>
              <p:cNvSpPr txBox="1"/>
              <p:nvPr/>
            </p:nvSpPr>
            <p:spPr>
              <a:xfrm>
                <a:off x="3321925" y="1124888"/>
                <a:ext cx="18606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rPr>
                  <a:t>ETL Full Load </a:t>
                </a:r>
                <a:r>
                  <a:rPr b="1" lang="en" sz="1200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rPr>
                  <a:t>Process</a:t>
                </a:r>
                <a:endParaRPr b="1" sz="12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</p:grpSp>
        <p:pic>
          <p:nvPicPr>
            <p:cNvPr id="1256" name="Google Shape;1256;g32ba5d4f456_0_15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51650" y="2306875"/>
              <a:ext cx="403800" cy="403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7" name="Google Shape;1257;g32ba5d4f456_0_152"/>
            <p:cNvSpPr txBox="1"/>
            <p:nvPr/>
          </p:nvSpPr>
          <p:spPr>
            <a:xfrm>
              <a:off x="3581525" y="1670875"/>
              <a:ext cx="1294800" cy="63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Processing &amp; </a:t>
              </a:r>
              <a:endPara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Data Enrichment</a:t>
              </a:r>
              <a:endPara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1244" name="Google Shape;1244;g32ba5d4f456_0_15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485250" y="2334637"/>
              <a:ext cx="473099" cy="4730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4" name="Google Shape;1234;g32ba5d4f456_0_152"/>
            <p:cNvSpPr txBox="1"/>
            <p:nvPr/>
          </p:nvSpPr>
          <p:spPr>
            <a:xfrm>
              <a:off x="5422200" y="1786975"/>
              <a:ext cx="783600" cy="40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FACT</a:t>
              </a:r>
              <a:endPara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258" name="Google Shape;1258;g32ba5d4f456_0_152"/>
            <p:cNvSpPr txBox="1"/>
            <p:nvPr/>
          </p:nvSpPr>
          <p:spPr>
            <a:xfrm>
              <a:off x="2036950" y="1364450"/>
              <a:ext cx="998700" cy="40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DIM Tables</a:t>
              </a:r>
              <a:endPara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1259" name="Google Shape;1259;g32ba5d4f456_0_152"/>
            <p:cNvGrpSpPr/>
            <p:nvPr/>
          </p:nvGrpSpPr>
          <p:grpSpPr>
            <a:xfrm>
              <a:off x="3035650" y="1566350"/>
              <a:ext cx="546000" cy="1025888"/>
              <a:chOff x="3035650" y="1566350"/>
              <a:chExt cx="546000" cy="1025888"/>
            </a:xfrm>
          </p:grpSpPr>
          <p:cxnSp>
            <p:nvCxnSpPr>
              <p:cNvPr id="1260" name="Google Shape;1260;g32ba5d4f456_0_152"/>
              <p:cNvCxnSpPr>
                <a:stCxn id="1258" idx="3"/>
                <a:endCxn id="1257" idx="1"/>
              </p:cNvCxnSpPr>
              <p:nvPr/>
            </p:nvCxnSpPr>
            <p:spPr>
              <a:xfrm>
                <a:off x="3035650" y="1566350"/>
                <a:ext cx="546000" cy="42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261" name="Google Shape;1261;g32ba5d4f456_0_152"/>
              <p:cNvCxnSpPr>
                <a:stCxn id="1262" idx="3"/>
                <a:endCxn id="1257" idx="1"/>
              </p:cNvCxnSpPr>
              <p:nvPr/>
            </p:nvCxnSpPr>
            <p:spPr>
              <a:xfrm flipH="1" rot="10800000">
                <a:off x="3075200" y="1988938"/>
                <a:ext cx="506400" cy="60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cxnSp>
          <p:nvCxnSpPr>
            <p:cNvPr id="1263" name="Google Shape;1263;g32ba5d4f456_0_152"/>
            <p:cNvCxnSpPr>
              <a:stCxn id="1257" idx="3"/>
              <a:endCxn id="1234" idx="1"/>
            </p:cNvCxnSpPr>
            <p:nvPr/>
          </p:nvCxnSpPr>
          <p:spPr>
            <a:xfrm>
              <a:off x="4876325" y="1988875"/>
              <a:ext cx="546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1264" name="Google Shape;1264;g32ba5d4f456_0_15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292050" y="1812437"/>
              <a:ext cx="473099" cy="4730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2" name="Google Shape;1262;g32ba5d4f456_0_152"/>
            <p:cNvSpPr txBox="1"/>
            <p:nvPr/>
          </p:nvSpPr>
          <p:spPr>
            <a:xfrm>
              <a:off x="2162900" y="2390338"/>
              <a:ext cx="912300" cy="40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STAGING</a:t>
              </a:r>
              <a:r>
                <a:rPr lang="en" sz="12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 </a:t>
              </a:r>
              <a:endPara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1265" name="Google Shape;1265;g32ba5d4f456_0_15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180225" y="2357925"/>
              <a:ext cx="548700" cy="21128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66" name="Google Shape;1266;g32ba5d4f456_0_15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54000" y="1393075"/>
            <a:ext cx="403799" cy="40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1267" name="Google Shape;1267;g32ba5d4f456_0_152"/>
          <p:cNvPicPr preferRelativeResize="0"/>
          <p:nvPr/>
        </p:nvPicPr>
        <p:blipFill rotWithShape="1">
          <a:blip r:embed="rId13">
            <a:alphaModFix/>
          </a:blip>
          <a:srcRect b="18161" l="27611" r="27869" t="18314"/>
          <a:stretch/>
        </p:blipFill>
        <p:spPr>
          <a:xfrm>
            <a:off x="720474" y="1416423"/>
            <a:ext cx="403800" cy="3842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8" name="Google Shape;1268;g32ba5d4f456_0_152"/>
          <p:cNvCxnSpPr/>
          <p:nvPr/>
        </p:nvCxnSpPr>
        <p:spPr>
          <a:xfrm flipH="1" rot="10800000">
            <a:off x="1203325" y="1667695"/>
            <a:ext cx="794100" cy="60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69" name="Google Shape;1269;g32ba5d4f456_0_1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94975" y="4227875"/>
            <a:ext cx="403800" cy="40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0" name="Google Shape;1270;g32ba5d4f456_0_15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119175" y="4324138"/>
            <a:ext cx="548678" cy="21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32ba5d4f456_2_70"/>
          <p:cNvSpPr txBox="1"/>
          <p:nvPr>
            <p:ph type="title"/>
          </p:nvPr>
        </p:nvSpPr>
        <p:spPr>
          <a:xfrm>
            <a:off x="131400" y="188075"/>
            <a:ext cx="8634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methodology:  </a:t>
            </a:r>
            <a:r>
              <a:rPr lang="en" sz="1700"/>
              <a:t>AIRFLOW orchestration - Historical</a:t>
            </a:r>
            <a:endParaRPr/>
          </a:p>
        </p:txBody>
      </p:sp>
      <p:sp>
        <p:nvSpPr>
          <p:cNvPr id="1276" name="Google Shape;1276;g32ba5d4f456_2_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77" name="Google Shape;1277;g32ba5d4f456_2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00" y="900775"/>
            <a:ext cx="8975900" cy="222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8" name="Google Shape;1278;g32ba5d4f456_2_70"/>
          <p:cNvSpPr/>
          <p:nvPr/>
        </p:nvSpPr>
        <p:spPr>
          <a:xfrm>
            <a:off x="232750" y="2117900"/>
            <a:ext cx="1652400" cy="519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79" name="Google Shape;1279;g32ba5d4f456_2_70"/>
          <p:cNvSpPr/>
          <p:nvPr/>
        </p:nvSpPr>
        <p:spPr>
          <a:xfrm>
            <a:off x="1823100" y="2119400"/>
            <a:ext cx="1815300" cy="572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80" name="Google Shape;1280;g32ba5d4f456_2_70"/>
          <p:cNvSpPr/>
          <p:nvPr/>
        </p:nvSpPr>
        <p:spPr>
          <a:xfrm>
            <a:off x="3638400" y="2119400"/>
            <a:ext cx="1411800" cy="519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81" name="Google Shape;1281;g32ba5d4f456_2_70"/>
          <p:cNvSpPr/>
          <p:nvPr/>
        </p:nvSpPr>
        <p:spPr>
          <a:xfrm>
            <a:off x="5360725" y="2139650"/>
            <a:ext cx="1132800" cy="479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82" name="Google Shape;1282;g32ba5d4f456_2_70"/>
          <p:cNvSpPr/>
          <p:nvPr/>
        </p:nvSpPr>
        <p:spPr>
          <a:xfrm>
            <a:off x="6537150" y="1635650"/>
            <a:ext cx="2229000" cy="572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83" name="Google Shape;1283;g32ba5d4f456_2_70"/>
          <p:cNvSpPr/>
          <p:nvPr/>
        </p:nvSpPr>
        <p:spPr>
          <a:xfrm>
            <a:off x="6537150" y="2253525"/>
            <a:ext cx="2229000" cy="519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32ba5d4f456_2_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89" name="Google Shape;1289;g32ba5d4f456_2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0075" y="718725"/>
            <a:ext cx="6294426" cy="396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0" name="Google Shape;1290;g32ba5d4f456_2_47"/>
          <p:cNvSpPr txBox="1"/>
          <p:nvPr>
            <p:ph type="title"/>
          </p:nvPr>
        </p:nvSpPr>
        <p:spPr>
          <a:xfrm>
            <a:off x="123650" y="68450"/>
            <a:ext cx="8107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methodology:  AIRFLOW Load Alerts </a:t>
            </a:r>
            <a:endParaRPr/>
          </a:p>
        </p:txBody>
      </p:sp>
      <p:sp>
        <p:nvSpPr>
          <p:cNvPr id="1291" name="Google Shape;1291;g32ba5d4f456_2_47"/>
          <p:cNvSpPr/>
          <p:nvPr/>
        </p:nvSpPr>
        <p:spPr>
          <a:xfrm>
            <a:off x="899900" y="641150"/>
            <a:ext cx="7781100" cy="1453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92" name="Google Shape;1292;g32ba5d4f456_2_47"/>
          <p:cNvSpPr/>
          <p:nvPr/>
        </p:nvSpPr>
        <p:spPr>
          <a:xfrm>
            <a:off x="842850" y="2146100"/>
            <a:ext cx="7781100" cy="2539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7" name="Google Shape;1297;g32ba5d4f456_0_78"/>
          <p:cNvGrpSpPr/>
          <p:nvPr/>
        </p:nvGrpSpPr>
        <p:grpSpPr>
          <a:xfrm>
            <a:off x="1785400" y="1552325"/>
            <a:ext cx="4443600" cy="2379825"/>
            <a:chOff x="1793175" y="1544575"/>
            <a:chExt cx="4443600" cy="2379825"/>
          </a:xfrm>
        </p:grpSpPr>
        <p:sp>
          <p:nvSpPr>
            <p:cNvPr id="1298" name="Google Shape;1298;g32ba5d4f456_0_78"/>
            <p:cNvSpPr/>
            <p:nvPr/>
          </p:nvSpPr>
          <p:spPr>
            <a:xfrm>
              <a:off x="1793175" y="1580800"/>
              <a:ext cx="4443600" cy="23436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299" name="Google Shape;1299;g32ba5d4f456_0_78"/>
            <p:cNvSpPr txBox="1"/>
            <p:nvPr/>
          </p:nvSpPr>
          <p:spPr>
            <a:xfrm>
              <a:off x="3589138" y="1544575"/>
              <a:ext cx="1177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ETL Process</a:t>
              </a:r>
              <a:endParaRPr b="1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300" name="Google Shape;1300;g32ba5d4f456_0_78"/>
          <p:cNvGrpSpPr/>
          <p:nvPr/>
        </p:nvGrpSpPr>
        <p:grpSpPr>
          <a:xfrm>
            <a:off x="6850123" y="3053325"/>
            <a:ext cx="1824600" cy="913500"/>
            <a:chOff x="6849923" y="2861250"/>
            <a:chExt cx="1824600" cy="913500"/>
          </a:xfrm>
        </p:grpSpPr>
        <p:sp>
          <p:nvSpPr>
            <p:cNvPr id="1301" name="Google Shape;1301;g32ba5d4f456_0_78"/>
            <p:cNvSpPr/>
            <p:nvPr/>
          </p:nvSpPr>
          <p:spPr>
            <a:xfrm>
              <a:off x="6849923" y="2861250"/>
              <a:ext cx="1824600" cy="913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302" name="Google Shape;1302;g32ba5d4f456_0_78"/>
            <p:cNvSpPr txBox="1"/>
            <p:nvPr/>
          </p:nvSpPr>
          <p:spPr>
            <a:xfrm>
              <a:off x="6912324" y="2950950"/>
              <a:ext cx="852600" cy="73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Alerting</a:t>
              </a:r>
              <a:endPara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1303" name="Google Shape;1303;g32ba5d4f456_0_7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28875" y="3000000"/>
              <a:ext cx="636000" cy="636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04" name="Google Shape;1304;g32ba5d4f456_0_78"/>
          <p:cNvSpPr txBox="1"/>
          <p:nvPr>
            <p:ph type="title"/>
          </p:nvPr>
        </p:nvSpPr>
        <p:spPr>
          <a:xfrm>
            <a:off x="170700" y="282125"/>
            <a:ext cx="87276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The methodology: </a:t>
            </a:r>
            <a:r>
              <a:rPr lang="en" sz="1900"/>
              <a:t>Data Flow for </a:t>
            </a:r>
            <a:r>
              <a:rPr lang="en" sz="1800"/>
              <a:t>Forecasting &amp; Alerting</a:t>
            </a:r>
            <a:endParaRPr sz="1800"/>
          </a:p>
        </p:txBody>
      </p:sp>
      <p:pic>
        <p:nvPicPr>
          <p:cNvPr id="1305" name="Google Shape;1305;g32ba5d4f456_0_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100" y="2695888"/>
            <a:ext cx="427745" cy="40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6" name="Google Shape;1306;g32ba5d4f456_0_78"/>
          <p:cNvCxnSpPr/>
          <p:nvPr/>
        </p:nvCxnSpPr>
        <p:spPr>
          <a:xfrm flipH="1" rot="10800000">
            <a:off x="879625" y="2895738"/>
            <a:ext cx="855000" cy="39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307" name="Google Shape;1307;g32ba5d4f456_0_78"/>
          <p:cNvGrpSpPr/>
          <p:nvPr/>
        </p:nvGrpSpPr>
        <p:grpSpPr>
          <a:xfrm>
            <a:off x="1832525" y="2695900"/>
            <a:ext cx="1093200" cy="931449"/>
            <a:chOff x="1832525" y="2695900"/>
            <a:chExt cx="1093200" cy="931449"/>
          </a:xfrm>
        </p:grpSpPr>
        <p:pic>
          <p:nvPicPr>
            <p:cNvPr id="1308" name="Google Shape;1308;g32ba5d4f456_0_7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81100" y="3154250"/>
              <a:ext cx="473099" cy="4730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9" name="Google Shape;1309;g32ba5d4f456_0_78"/>
            <p:cNvSpPr txBox="1"/>
            <p:nvPr/>
          </p:nvSpPr>
          <p:spPr>
            <a:xfrm>
              <a:off x="1832525" y="2695900"/>
              <a:ext cx="1093200" cy="40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Staging Table </a:t>
              </a:r>
              <a:endPara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310" name="Google Shape;1310;g32ba5d4f456_0_78"/>
          <p:cNvGrpSpPr/>
          <p:nvPr/>
        </p:nvGrpSpPr>
        <p:grpSpPr>
          <a:xfrm>
            <a:off x="3432075" y="2103538"/>
            <a:ext cx="1294800" cy="1369088"/>
            <a:chOff x="3432075" y="2371013"/>
            <a:chExt cx="1294800" cy="1369088"/>
          </a:xfrm>
        </p:grpSpPr>
        <p:pic>
          <p:nvPicPr>
            <p:cNvPr id="1311" name="Google Shape;1311;g32ba5d4f456_0_7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813075" y="3336300"/>
              <a:ext cx="403800" cy="403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2" name="Google Shape;1312;g32ba5d4f456_0_78"/>
            <p:cNvSpPr txBox="1"/>
            <p:nvPr/>
          </p:nvSpPr>
          <p:spPr>
            <a:xfrm>
              <a:off x="3432075" y="2371013"/>
              <a:ext cx="1294800" cy="63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Processing</a:t>
              </a:r>
              <a:r>
                <a:rPr lang="en" sz="12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 &amp; </a:t>
              </a:r>
              <a:endPara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Data </a:t>
              </a:r>
              <a:r>
                <a:rPr lang="en" sz="12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Enrichment</a:t>
              </a:r>
              <a:endPara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313" name="Google Shape;1313;g32ba5d4f456_0_78"/>
          <p:cNvGrpSpPr/>
          <p:nvPr/>
        </p:nvGrpSpPr>
        <p:grpSpPr>
          <a:xfrm>
            <a:off x="5147650" y="2219638"/>
            <a:ext cx="912300" cy="1306887"/>
            <a:chOff x="5147550" y="2467863"/>
            <a:chExt cx="912300" cy="1306887"/>
          </a:xfrm>
        </p:grpSpPr>
        <p:pic>
          <p:nvPicPr>
            <p:cNvPr id="1314" name="Google Shape;1314;g32ba5d4f456_0_7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67150" y="3301650"/>
              <a:ext cx="473099" cy="4730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5" name="Google Shape;1315;g32ba5d4f456_0_78"/>
            <p:cNvSpPr txBox="1"/>
            <p:nvPr/>
          </p:nvSpPr>
          <p:spPr>
            <a:xfrm>
              <a:off x="5147550" y="2467863"/>
              <a:ext cx="912300" cy="40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Fact </a:t>
              </a:r>
              <a:r>
                <a:rPr lang="en" sz="12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Table</a:t>
              </a:r>
              <a:endPara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1316" name="Google Shape;1316;g32ba5d4f456_0_78"/>
          <p:cNvSpPr txBox="1"/>
          <p:nvPr/>
        </p:nvSpPr>
        <p:spPr>
          <a:xfrm>
            <a:off x="1879775" y="2046338"/>
            <a:ext cx="9987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Dimension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Tables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317" name="Google Shape;1317;g32ba5d4f456_0_78"/>
          <p:cNvGrpSpPr/>
          <p:nvPr/>
        </p:nvGrpSpPr>
        <p:grpSpPr>
          <a:xfrm>
            <a:off x="2878475" y="2320688"/>
            <a:ext cx="553650" cy="577113"/>
            <a:chOff x="2878475" y="2320688"/>
            <a:chExt cx="553650" cy="577113"/>
          </a:xfrm>
        </p:grpSpPr>
        <p:cxnSp>
          <p:nvCxnSpPr>
            <p:cNvPr id="1318" name="Google Shape;1318;g32ba5d4f456_0_78"/>
            <p:cNvCxnSpPr>
              <a:stCxn id="1316" idx="3"/>
              <a:endCxn id="1312" idx="1"/>
            </p:cNvCxnSpPr>
            <p:nvPr/>
          </p:nvCxnSpPr>
          <p:spPr>
            <a:xfrm>
              <a:off x="2878475" y="2320688"/>
              <a:ext cx="553500" cy="10080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19" name="Google Shape;1319;g32ba5d4f456_0_78"/>
            <p:cNvCxnSpPr>
              <a:stCxn id="1309" idx="3"/>
              <a:endCxn id="1312" idx="1"/>
            </p:cNvCxnSpPr>
            <p:nvPr/>
          </p:nvCxnSpPr>
          <p:spPr>
            <a:xfrm flipH="1" rot="10800000">
              <a:off x="2925725" y="2421400"/>
              <a:ext cx="506400" cy="47640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1320" name="Google Shape;1320;g32ba5d4f456_0_78"/>
          <p:cNvCxnSpPr>
            <a:stCxn id="1312" idx="3"/>
            <a:endCxn id="1315" idx="1"/>
          </p:cNvCxnSpPr>
          <p:nvPr/>
        </p:nvCxnSpPr>
        <p:spPr>
          <a:xfrm>
            <a:off x="4726875" y="2421538"/>
            <a:ext cx="4209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1" name="Google Shape;1321;g32ba5d4f456_0_78"/>
          <p:cNvCxnSpPr>
            <a:stCxn id="1315" idx="3"/>
            <a:endCxn id="1322" idx="1"/>
          </p:cNvCxnSpPr>
          <p:nvPr/>
        </p:nvCxnSpPr>
        <p:spPr>
          <a:xfrm flipH="1" rot="10800000">
            <a:off x="6059950" y="1937338"/>
            <a:ext cx="766500" cy="4842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323" name="Google Shape;1323;g32ba5d4f456_0_78"/>
          <p:cNvGrpSpPr/>
          <p:nvPr/>
        </p:nvGrpSpPr>
        <p:grpSpPr>
          <a:xfrm>
            <a:off x="6059950" y="2421538"/>
            <a:ext cx="852600" cy="1088400"/>
            <a:chOff x="6059950" y="2421538"/>
            <a:chExt cx="852600" cy="1088400"/>
          </a:xfrm>
        </p:grpSpPr>
        <p:cxnSp>
          <p:nvCxnSpPr>
            <p:cNvPr id="1324" name="Google Shape;1324;g32ba5d4f456_0_78"/>
            <p:cNvCxnSpPr>
              <a:stCxn id="1315" idx="3"/>
              <a:endCxn id="1302" idx="1"/>
            </p:cNvCxnSpPr>
            <p:nvPr/>
          </p:nvCxnSpPr>
          <p:spPr>
            <a:xfrm>
              <a:off x="6059950" y="2421538"/>
              <a:ext cx="852600" cy="108840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1325" name="Google Shape;1325;g32ba5d4f456_0_7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341550" y="2833700"/>
              <a:ext cx="403800" cy="403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26" name="Google Shape;1326;g32ba5d4f456_0_78"/>
          <p:cNvGrpSpPr/>
          <p:nvPr/>
        </p:nvGrpSpPr>
        <p:grpSpPr>
          <a:xfrm>
            <a:off x="6787200" y="1480638"/>
            <a:ext cx="2284477" cy="1271174"/>
            <a:chOff x="6810800" y="1637426"/>
            <a:chExt cx="2284477" cy="1271174"/>
          </a:xfrm>
        </p:grpSpPr>
        <p:pic>
          <p:nvPicPr>
            <p:cNvPr id="1327" name="Google Shape;1327;g32ba5d4f456_0_7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182975" y="2395413"/>
              <a:ext cx="912302" cy="5131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8" name="Google Shape;1328;g32ba5d4f456_0_78"/>
            <p:cNvSpPr/>
            <p:nvPr/>
          </p:nvSpPr>
          <p:spPr>
            <a:xfrm>
              <a:off x="6810800" y="1637426"/>
              <a:ext cx="1895400" cy="9576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322" name="Google Shape;1322;g32ba5d4f456_0_78"/>
            <p:cNvSpPr txBox="1"/>
            <p:nvPr/>
          </p:nvSpPr>
          <p:spPr>
            <a:xfrm>
              <a:off x="6849925" y="1819825"/>
              <a:ext cx="9987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Metabase</a:t>
              </a:r>
              <a:endPara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Diagrams</a:t>
              </a:r>
              <a:endPara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1329" name="Google Shape;1329;g32ba5d4f456_0_7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887688" y="1676988"/>
              <a:ext cx="718387" cy="82513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30" name="Google Shape;1330;g32ba5d4f456_0_78"/>
          <p:cNvGrpSpPr/>
          <p:nvPr/>
        </p:nvGrpSpPr>
        <p:grpSpPr>
          <a:xfrm>
            <a:off x="2434300" y="4289849"/>
            <a:ext cx="3290353" cy="548701"/>
            <a:chOff x="2280725" y="4588049"/>
            <a:chExt cx="3290353" cy="548701"/>
          </a:xfrm>
        </p:grpSpPr>
        <p:pic>
          <p:nvPicPr>
            <p:cNvPr id="1331" name="Google Shape;1331;g32ba5d4f456_0_7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465675" y="4588050"/>
              <a:ext cx="1105403" cy="54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2" name="Google Shape;1332;g32ba5d4f456_0_7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280725" y="4588049"/>
              <a:ext cx="2095312" cy="548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3" name="Google Shape;1333;g32ba5d4f456_0_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32ba5d4f456_1_14"/>
          <p:cNvSpPr txBox="1"/>
          <p:nvPr>
            <p:ph type="title"/>
          </p:nvPr>
        </p:nvSpPr>
        <p:spPr>
          <a:xfrm>
            <a:off x="193450" y="188100"/>
            <a:ext cx="8231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methodology:  </a:t>
            </a:r>
            <a:r>
              <a:rPr lang="en" sz="1700"/>
              <a:t>AIRFLOW orchestration - Forecast</a:t>
            </a:r>
            <a:endParaRPr sz="1700"/>
          </a:p>
        </p:txBody>
      </p:sp>
      <p:sp>
        <p:nvSpPr>
          <p:cNvPr id="1339" name="Google Shape;1339;g32ba5d4f456_1_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40" name="Google Shape;1340;g32ba5d4f456_1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0213" y="1004463"/>
            <a:ext cx="3938175" cy="116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1" name="Google Shape;1341;g32ba5d4f456_1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4313" y="2429426"/>
            <a:ext cx="5829999" cy="123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Google Shape;1342;g32ba5d4f456_1_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2787" y="3924075"/>
            <a:ext cx="4358426" cy="100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32b2e17fc99_2_9"/>
          <p:cNvSpPr txBox="1"/>
          <p:nvPr>
            <p:ph idx="4294967295" type="title"/>
          </p:nvPr>
        </p:nvSpPr>
        <p:spPr>
          <a:xfrm>
            <a:off x="4375350" y="2105938"/>
            <a:ext cx="12357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348" name="Google Shape;1348;g32b2e17fc99_2_9"/>
          <p:cNvSpPr txBox="1"/>
          <p:nvPr>
            <p:ph type="title"/>
          </p:nvPr>
        </p:nvSpPr>
        <p:spPr>
          <a:xfrm>
            <a:off x="4375350" y="2617150"/>
            <a:ext cx="40554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200"/>
              <a:t>The </a:t>
            </a:r>
            <a:r>
              <a:rPr lang="en"/>
              <a:t>Results</a:t>
            </a:r>
            <a:r>
              <a:rPr b="0" lang="en" sz="2200">
                <a:latin typeface="Barlow Black"/>
                <a:ea typeface="Barlow Black"/>
                <a:cs typeface="Barlow Black"/>
                <a:sym typeface="Barlow Black"/>
              </a:rPr>
              <a:t> </a:t>
            </a:r>
            <a:endParaRPr/>
          </a:p>
        </p:txBody>
      </p:sp>
      <p:sp>
        <p:nvSpPr>
          <p:cNvPr id="1349" name="Google Shape;1349;g32b2e17fc99_2_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32b2e17fc99_1_25"/>
          <p:cNvSpPr txBox="1"/>
          <p:nvPr>
            <p:ph idx="1" type="subTitle"/>
          </p:nvPr>
        </p:nvSpPr>
        <p:spPr>
          <a:xfrm>
            <a:off x="3296463" y="1185113"/>
            <a:ext cx="235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800"/>
              <a:t>Metabase  Diagrams 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800"/>
          </a:p>
        </p:txBody>
      </p:sp>
      <p:sp>
        <p:nvSpPr>
          <p:cNvPr id="1355" name="Google Shape;1355;g32b2e17fc99_1_25"/>
          <p:cNvSpPr txBox="1"/>
          <p:nvPr>
            <p:ph type="title"/>
          </p:nvPr>
        </p:nvSpPr>
        <p:spPr>
          <a:xfrm>
            <a:off x="720000" y="445025"/>
            <a:ext cx="77040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Results</a:t>
            </a:r>
            <a:endParaRPr/>
          </a:p>
        </p:txBody>
      </p:sp>
      <p:pic>
        <p:nvPicPr>
          <p:cNvPr id="1356" name="Google Shape;1356;g32b2e17fc99_1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5150" y="1701050"/>
            <a:ext cx="3052349" cy="189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7" name="Google Shape;1357;g32b2e17fc99_1_25"/>
          <p:cNvSpPr txBox="1"/>
          <p:nvPr/>
        </p:nvSpPr>
        <p:spPr>
          <a:xfrm>
            <a:off x="6269588" y="1159763"/>
            <a:ext cx="262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Discord Alert messages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358" name="Google Shape;1358;g32b2e17fc99_1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2275" y="1701062"/>
            <a:ext cx="3123201" cy="165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9" name="Google Shape;1359;g32b2e17fc99_1_25"/>
          <p:cNvSpPr txBox="1"/>
          <p:nvPr/>
        </p:nvSpPr>
        <p:spPr>
          <a:xfrm>
            <a:off x="3682125" y="3414438"/>
            <a:ext cx="1276500" cy="4617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5"/>
              </a:rPr>
              <a:t>Metabase Link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60" name="Google Shape;1360;g32b2e17fc99_1_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1" name="Google Shape;1361;g32b2e17fc99_1_25"/>
          <p:cNvSpPr txBox="1"/>
          <p:nvPr>
            <p:ph idx="1" type="subTitle"/>
          </p:nvPr>
        </p:nvSpPr>
        <p:spPr>
          <a:xfrm>
            <a:off x="248750" y="1159775"/>
            <a:ext cx="246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800"/>
              <a:t>Power BI Dashboards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800"/>
          </a:p>
        </p:txBody>
      </p:sp>
      <p:pic>
        <p:nvPicPr>
          <p:cNvPr id="1362" name="Google Shape;1362;g32b2e17fc99_1_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0900" y="1646825"/>
            <a:ext cx="2621700" cy="247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32b2e17fc99_0_0"/>
          <p:cNvSpPr txBox="1"/>
          <p:nvPr/>
        </p:nvSpPr>
        <p:spPr>
          <a:xfrm>
            <a:off x="481000" y="1210225"/>
            <a:ext cx="3840300" cy="3233100"/>
          </a:xfrm>
          <a:prstGeom prst="rect">
            <a:avLst/>
          </a:prstGeom>
          <a:solidFill>
            <a:srgbClr val="10283E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51" name="Google Shape;1051;g32b2e17fc99_0_0"/>
          <p:cNvSpPr txBox="1"/>
          <p:nvPr>
            <p:ph type="title"/>
          </p:nvPr>
        </p:nvSpPr>
        <p:spPr>
          <a:xfrm>
            <a:off x="579575" y="276688"/>
            <a:ext cx="40554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60904" lvl="0" marL="266090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200"/>
              <a:t>Who we are</a:t>
            </a:r>
            <a:endParaRPr sz="2200"/>
          </a:p>
        </p:txBody>
      </p:sp>
      <p:pic>
        <p:nvPicPr>
          <p:cNvPr id="1052" name="Google Shape;1052;g32b2e17fc99_0_0"/>
          <p:cNvPicPr preferRelativeResize="0"/>
          <p:nvPr/>
        </p:nvPicPr>
        <p:blipFill rotWithShape="1">
          <a:blip r:embed="rId3">
            <a:alphaModFix/>
          </a:blip>
          <a:srcRect b="0" l="0" r="1312" t="0"/>
          <a:stretch/>
        </p:blipFill>
        <p:spPr>
          <a:xfrm rot="-10560462">
            <a:off x="-85735" y="5195783"/>
            <a:ext cx="644575" cy="618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g32b2e17fc99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3373675">
            <a:off x="7625483" y="803563"/>
            <a:ext cx="545374" cy="6516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4" name="Google Shape;1054;g32b2e17fc99_0_0"/>
          <p:cNvGrpSpPr/>
          <p:nvPr/>
        </p:nvGrpSpPr>
        <p:grpSpPr>
          <a:xfrm>
            <a:off x="4556197" y="-1018173"/>
            <a:ext cx="3395680" cy="3233223"/>
            <a:chOff x="4556197" y="-1018173"/>
            <a:chExt cx="3395680" cy="3233223"/>
          </a:xfrm>
        </p:grpSpPr>
        <p:pic>
          <p:nvPicPr>
            <p:cNvPr id="1055" name="Google Shape;1055;g32b2e17fc99_0_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129173">
              <a:off x="5458995" y="-99937"/>
              <a:ext cx="1590107" cy="16675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6" name="Google Shape;1056;g32b2e17fc99_0_0"/>
            <p:cNvSpPr/>
            <p:nvPr/>
          </p:nvSpPr>
          <p:spPr>
            <a:xfrm rot="-9925725">
              <a:off x="4838304" y="-703886"/>
              <a:ext cx="2831465" cy="2604650"/>
            </a:xfrm>
            <a:custGeom>
              <a:rect b="b" l="l" r="r" t="t"/>
              <a:pathLst>
                <a:path extrusionOk="0" h="1091" w="1189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57" name="Google Shape;1057;g32b2e17fc99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625" y="1757823"/>
            <a:ext cx="1339375" cy="141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g32b2e17fc99_0_0"/>
          <p:cNvSpPr txBox="1"/>
          <p:nvPr/>
        </p:nvSpPr>
        <p:spPr>
          <a:xfrm>
            <a:off x="1917700" y="2898150"/>
            <a:ext cx="2403600" cy="11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lt1"/>
                </a:solidFill>
              </a:rPr>
              <a:t>Studies</a:t>
            </a:r>
            <a:endParaRPr b="1" sz="1200" u="sng">
              <a:solidFill>
                <a:schemeClr val="lt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</a:pPr>
            <a:r>
              <a:rPr lang="en" sz="900">
                <a:solidFill>
                  <a:schemeClr val="lt1"/>
                </a:solidFill>
              </a:rPr>
              <a:t>Data Science Bootcamp</a:t>
            </a:r>
            <a:endParaRPr sz="900">
              <a:solidFill>
                <a:schemeClr val="lt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</a:pPr>
            <a:r>
              <a:rPr lang="en" sz="900">
                <a:solidFill>
                  <a:schemeClr val="lt1"/>
                </a:solidFill>
              </a:rPr>
              <a:t>Professional Diploma in Data Analytics</a:t>
            </a:r>
            <a:endParaRPr sz="900">
              <a:solidFill>
                <a:schemeClr val="lt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</a:pPr>
            <a:r>
              <a:rPr lang="en" sz="900">
                <a:solidFill>
                  <a:schemeClr val="lt1"/>
                </a:solidFill>
              </a:rPr>
              <a:t>MSc Computational Physics</a:t>
            </a:r>
            <a:endParaRPr sz="9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</a:pPr>
            <a:r>
              <a:rPr lang="en" sz="1000">
                <a:solidFill>
                  <a:schemeClr val="lt1"/>
                </a:solidFill>
              </a:rPr>
              <a:t>BSc Physics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059" name="Google Shape;1059;g32b2e17fc99_0_0"/>
          <p:cNvSpPr txBox="1"/>
          <p:nvPr/>
        </p:nvSpPr>
        <p:spPr>
          <a:xfrm>
            <a:off x="620650" y="1305425"/>
            <a:ext cx="29169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Katerina Psallida</a:t>
            </a: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60" name="Google Shape;1060;g32b2e17fc99_0_0"/>
          <p:cNvSpPr txBox="1"/>
          <p:nvPr/>
        </p:nvSpPr>
        <p:spPr>
          <a:xfrm>
            <a:off x="5021875" y="1210225"/>
            <a:ext cx="3770400" cy="3233100"/>
          </a:xfrm>
          <a:prstGeom prst="rect">
            <a:avLst/>
          </a:prstGeom>
          <a:solidFill>
            <a:srgbClr val="10283E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61" name="Google Shape;1061;g32b2e17fc99_0_0"/>
          <p:cNvSpPr txBox="1"/>
          <p:nvPr/>
        </p:nvSpPr>
        <p:spPr>
          <a:xfrm>
            <a:off x="1960175" y="1602675"/>
            <a:ext cx="2167500" cy="13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lt1"/>
                </a:solidFill>
              </a:rPr>
              <a:t>Work Experience</a:t>
            </a:r>
            <a:endParaRPr b="1" sz="1200" u="sng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 u="sng">
              <a:solidFill>
                <a:schemeClr val="lt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</a:pPr>
            <a:r>
              <a:rPr lang="en" sz="900">
                <a:solidFill>
                  <a:schemeClr val="lt1"/>
                </a:solidFill>
              </a:rPr>
              <a:t>Digital Sales for Data &amp; AI Products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lt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</a:pPr>
            <a:r>
              <a:rPr lang="en" sz="900">
                <a:solidFill>
                  <a:schemeClr val="lt1"/>
                </a:solidFill>
              </a:rPr>
              <a:t>Marketing Professional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lt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</a:pPr>
            <a:r>
              <a:rPr lang="en" sz="900">
                <a:solidFill>
                  <a:schemeClr val="lt1"/>
                </a:solidFill>
              </a:rPr>
              <a:t>SAP Netweaver / Basis Technical  Consultant</a:t>
            </a:r>
            <a:endParaRPr sz="900">
              <a:solidFill>
                <a:schemeClr val="lt1"/>
              </a:solidFill>
            </a:endParaRPr>
          </a:p>
        </p:txBody>
      </p:sp>
      <p:pic>
        <p:nvPicPr>
          <p:cNvPr id="1062" name="Google Shape;1062;g32b2e17fc99_0_0"/>
          <p:cNvPicPr preferRelativeResize="0"/>
          <p:nvPr/>
        </p:nvPicPr>
        <p:blipFill rotWithShape="1">
          <a:blip r:embed="rId7">
            <a:alphaModFix/>
          </a:blip>
          <a:srcRect b="17530" l="5740" r="-5739" t="3179"/>
          <a:stretch/>
        </p:blipFill>
        <p:spPr>
          <a:xfrm>
            <a:off x="5107375" y="1805000"/>
            <a:ext cx="1540675" cy="162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g32b2e17fc99_0_0"/>
          <p:cNvSpPr txBox="1"/>
          <p:nvPr/>
        </p:nvSpPr>
        <p:spPr>
          <a:xfrm>
            <a:off x="6719300" y="2731150"/>
            <a:ext cx="20433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lt1"/>
                </a:solidFill>
              </a:rPr>
              <a:t>Studies</a:t>
            </a:r>
            <a:endParaRPr sz="900">
              <a:solidFill>
                <a:schemeClr val="lt1"/>
              </a:solidFill>
            </a:endParaRPr>
          </a:p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O </a:t>
            </a:r>
            <a:r>
              <a:rPr lang="en" sz="900">
                <a:solidFill>
                  <a:schemeClr val="lt1"/>
                </a:solidFill>
              </a:rPr>
              <a:t>MSc Data Science</a:t>
            </a:r>
            <a:endParaRPr sz="900">
              <a:solidFill>
                <a:schemeClr val="lt1"/>
              </a:solidFill>
            </a:endParaRPr>
          </a:p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O </a:t>
            </a:r>
            <a:r>
              <a:rPr lang="en" sz="1000">
                <a:solidFill>
                  <a:schemeClr val="lt1"/>
                </a:solidFill>
              </a:rPr>
              <a:t>BSc Physics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064" name="Google Shape;1064;g32b2e17fc99_0_0"/>
          <p:cNvSpPr txBox="1"/>
          <p:nvPr/>
        </p:nvSpPr>
        <p:spPr>
          <a:xfrm>
            <a:off x="5037400" y="1352600"/>
            <a:ext cx="29169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Dimitris Kasseropoulos</a:t>
            </a: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65" name="Google Shape;1065;g32b2e17fc99_0_0"/>
          <p:cNvSpPr txBox="1"/>
          <p:nvPr/>
        </p:nvSpPr>
        <p:spPr>
          <a:xfrm>
            <a:off x="6719300" y="1837100"/>
            <a:ext cx="2167500" cy="7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lt1"/>
                </a:solidFill>
              </a:rPr>
              <a:t>Work Experience</a:t>
            </a:r>
            <a:endParaRPr b="1" sz="1200" u="sng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 u="sng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chemeClr val="lt1"/>
                </a:solidFill>
              </a:rPr>
              <a:t>Data Engineer &amp; Operations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O </a:t>
            </a:r>
            <a:r>
              <a:rPr lang="en" sz="900">
                <a:solidFill>
                  <a:schemeClr val="lt1"/>
                </a:solidFill>
              </a:rPr>
              <a:t>Operations Analyst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066" name="Google Shape;1066;g32b2e17fc99_0_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32b2e17fc99_2_57"/>
          <p:cNvSpPr txBox="1"/>
          <p:nvPr>
            <p:ph idx="4294967295" type="title"/>
          </p:nvPr>
        </p:nvSpPr>
        <p:spPr>
          <a:xfrm>
            <a:off x="4375350" y="2105938"/>
            <a:ext cx="12357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368" name="Google Shape;1368;g32b2e17fc99_2_57"/>
          <p:cNvSpPr txBox="1"/>
          <p:nvPr>
            <p:ph type="title"/>
          </p:nvPr>
        </p:nvSpPr>
        <p:spPr>
          <a:xfrm>
            <a:off x="4375350" y="2617150"/>
            <a:ext cx="40554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200"/>
              <a:t>The </a:t>
            </a:r>
            <a:r>
              <a:rPr lang="en"/>
              <a:t>Conclusions and Future Work</a:t>
            </a:r>
            <a:endParaRPr/>
          </a:p>
        </p:txBody>
      </p:sp>
      <p:sp>
        <p:nvSpPr>
          <p:cNvPr id="1369" name="Google Shape;1369;g32b2e17fc99_2_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9"/>
          <p:cNvSpPr txBox="1"/>
          <p:nvPr>
            <p:ph type="title"/>
          </p:nvPr>
        </p:nvSpPr>
        <p:spPr>
          <a:xfrm>
            <a:off x="425200" y="258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The Conclusions &amp; Future Work</a:t>
            </a:r>
            <a:endParaRPr/>
          </a:p>
        </p:txBody>
      </p:sp>
      <p:sp>
        <p:nvSpPr>
          <p:cNvPr id="1375" name="Google Shape;1375;p9"/>
          <p:cNvSpPr txBox="1"/>
          <p:nvPr>
            <p:ph idx="7" type="subTitle"/>
          </p:nvPr>
        </p:nvSpPr>
        <p:spPr>
          <a:xfrm>
            <a:off x="1343400" y="1135700"/>
            <a:ext cx="43974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Utilize data from more sources</a:t>
            </a:r>
            <a:endParaRPr/>
          </a:p>
        </p:txBody>
      </p:sp>
      <p:sp>
        <p:nvSpPr>
          <p:cNvPr id="1376" name="Google Shape;1376;p9"/>
          <p:cNvSpPr txBox="1"/>
          <p:nvPr>
            <p:ph idx="8" type="subTitle"/>
          </p:nvPr>
        </p:nvSpPr>
        <p:spPr>
          <a:xfrm>
            <a:off x="1343400" y="2875700"/>
            <a:ext cx="7571700" cy="108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Design the architecture to be more scalable and automated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CI/CD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DAG triggering</a:t>
            </a:r>
            <a:endParaRPr/>
          </a:p>
        </p:txBody>
      </p:sp>
      <p:sp>
        <p:nvSpPr>
          <p:cNvPr id="1377" name="Google Shape;1377;p9"/>
          <p:cNvSpPr txBox="1"/>
          <p:nvPr>
            <p:ph idx="9" type="subTitle"/>
          </p:nvPr>
        </p:nvSpPr>
        <p:spPr>
          <a:xfrm>
            <a:off x="1343400" y="2304575"/>
            <a:ext cx="63522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Include more cities and rural areas in the model</a:t>
            </a:r>
            <a:endParaRPr/>
          </a:p>
        </p:txBody>
      </p:sp>
      <p:sp>
        <p:nvSpPr>
          <p:cNvPr id="1378" name="Google Shape;1378;p9"/>
          <p:cNvSpPr txBox="1"/>
          <p:nvPr>
            <p:ph idx="13" type="subTitle"/>
          </p:nvPr>
        </p:nvSpPr>
        <p:spPr>
          <a:xfrm>
            <a:off x="1343400" y="1733450"/>
            <a:ext cx="39102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Implement Email alerting </a:t>
            </a:r>
            <a:endParaRPr/>
          </a:p>
        </p:txBody>
      </p:sp>
      <p:sp>
        <p:nvSpPr>
          <p:cNvPr id="1379" name="Google Shape;1379;p9"/>
          <p:cNvSpPr/>
          <p:nvPr/>
        </p:nvSpPr>
        <p:spPr>
          <a:xfrm>
            <a:off x="919375" y="2444025"/>
            <a:ext cx="334050" cy="323800"/>
          </a:xfrm>
          <a:custGeom>
            <a:rect b="b" l="l" r="r" t="t"/>
            <a:pathLst>
              <a:path extrusionOk="0" h="144" w="145">
                <a:moveTo>
                  <a:pt x="52" y="144"/>
                </a:moveTo>
                <a:cubicBezTo>
                  <a:pt x="38" y="144"/>
                  <a:pt x="25" y="139"/>
                  <a:pt x="15" y="129"/>
                </a:cubicBezTo>
                <a:cubicBezTo>
                  <a:pt x="6" y="120"/>
                  <a:pt x="0" y="107"/>
                  <a:pt x="0" y="93"/>
                </a:cubicBezTo>
                <a:cubicBezTo>
                  <a:pt x="0" y="85"/>
                  <a:pt x="4" y="75"/>
                  <a:pt x="12" y="62"/>
                </a:cubicBezTo>
                <a:cubicBezTo>
                  <a:pt x="18" y="53"/>
                  <a:pt x="25" y="42"/>
                  <a:pt x="33" y="31"/>
                </a:cubicBezTo>
                <a:cubicBezTo>
                  <a:pt x="41" y="21"/>
                  <a:pt x="56" y="20"/>
                  <a:pt x="66" y="27"/>
                </a:cubicBezTo>
                <a:cubicBezTo>
                  <a:pt x="68" y="29"/>
                  <a:pt x="69" y="33"/>
                  <a:pt x="67" y="35"/>
                </a:cubicBezTo>
                <a:cubicBezTo>
                  <a:pt x="65" y="38"/>
                  <a:pt x="61" y="38"/>
                  <a:pt x="59" y="36"/>
                </a:cubicBezTo>
                <a:cubicBezTo>
                  <a:pt x="54" y="32"/>
                  <a:pt x="46" y="33"/>
                  <a:pt x="42" y="38"/>
                </a:cubicBezTo>
                <a:cubicBezTo>
                  <a:pt x="23" y="63"/>
                  <a:pt x="12" y="83"/>
                  <a:pt x="12" y="93"/>
                </a:cubicBezTo>
                <a:cubicBezTo>
                  <a:pt x="12" y="115"/>
                  <a:pt x="30" y="133"/>
                  <a:pt x="52" y="133"/>
                </a:cubicBezTo>
                <a:cubicBezTo>
                  <a:pt x="72" y="133"/>
                  <a:pt x="90" y="117"/>
                  <a:pt x="91" y="96"/>
                </a:cubicBezTo>
                <a:cubicBezTo>
                  <a:pt x="92" y="93"/>
                  <a:pt x="94" y="91"/>
                  <a:pt x="97" y="91"/>
                </a:cubicBezTo>
                <a:cubicBezTo>
                  <a:pt x="101" y="91"/>
                  <a:pt x="103" y="94"/>
                  <a:pt x="103" y="97"/>
                </a:cubicBezTo>
                <a:cubicBezTo>
                  <a:pt x="102" y="110"/>
                  <a:pt x="96" y="122"/>
                  <a:pt x="86" y="131"/>
                </a:cubicBezTo>
                <a:cubicBezTo>
                  <a:pt x="77" y="140"/>
                  <a:pt x="65" y="144"/>
                  <a:pt x="52" y="144"/>
                </a:cubicBezTo>
                <a:close/>
                <a:moveTo>
                  <a:pt x="145" y="47"/>
                </a:moveTo>
                <a:cubicBezTo>
                  <a:pt x="145" y="38"/>
                  <a:pt x="138" y="24"/>
                  <a:pt x="123" y="6"/>
                </a:cubicBezTo>
                <a:cubicBezTo>
                  <a:pt x="120" y="2"/>
                  <a:pt x="115" y="0"/>
                  <a:pt x="110" y="0"/>
                </a:cubicBezTo>
                <a:cubicBezTo>
                  <a:pt x="105" y="0"/>
                  <a:pt x="100" y="2"/>
                  <a:pt x="97" y="6"/>
                </a:cubicBezTo>
                <a:cubicBezTo>
                  <a:pt x="83" y="24"/>
                  <a:pt x="75" y="38"/>
                  <a:pt x="75" y="47"/>
                </a:cubicBezTo>
                <a:cubicBezTo>
                  <a:pt x="75" y="66"/>
                  <a:pt x="91" y="82"/>
                  <a:pt x="110" y="82"/>
                </a:cubicBezTo>
                <a:cubicBezTo>
                  <a:pt x="129" y="82"/>
                  <a:pt x="145" y="66"/>
                  <a:pt x="145" y="47"/>
                </a:cubicBezTo>
                <a:close/>
                <a:moveTo>
                  <a:pt x="114" y="13"/>
                </a:moveTo>
                <a:cubicBezTo>
                  <a:pt x="126" y="29"/>
                  <a:pt x="134" y="41"/>
                  <a:pt x="134" y="47"/>
                </a:cubicBezTo>
                <a:cubicBezTo>
                  <a:pt x="134" y="60"/>
                  <a:pt x="123" y="71"/>
                  <a:pt x="110" y="71"/>
                </a:cubicBezTo>
                <a:cubicBezTo>
                  <a:pt x="97" y="71"/>
                  <a:pt x="87" y="60"/>
                  <a:pt x="87" y="47"/>
                </a:cubicBezTo>
                <a:cubicBezTo>
                  <a:pt x="87" y="41"/>
                  <a:pt x="94" y="29"/>
                  <a:pt x="106" y="13"/>
                </a:cubicBezTo>
                <a:cubicBezTo>
                  <a:pt x="107" y="12"/>
                  <a:pt x="108" y="11"/>
                  <a:pt x="110" y="11"/>
                </a:cubicBezTo>
                <a:cubicBezTo>
                  <a:pt x="112" y="11"/>
                  <a:pt x="113" y="12"/>
                  <a:pt x="114" y="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0" name="Google Shape;1380;p9"/>
          <p:cNvSpPr/>
          <p:nvPr/>
        </p:nvSpPr>
        <p:spPr>
          <a:xfrm>
            <a:off x="941927" y="3029476"/>
            <a:ext cx="334050" cy="323800"/>
          </a:xfrm>
          <a:custGeom>
            <a:rect b="b" l="l" r="r" t="t"/>
            <a:pathLst>
              <a:path extrusionOk="0" h="144" w="145">
                <a:moveTo>
                  <a:pt x="89" y="144"/>
                </a:moveTo>
                <a:cubicBezTo>
                  <a:pt x="6" y="144"/>
                  <a:pt x="6" y="144"/>
                  <a:pt x="6" y="144"/>
                </a:cubicBezTo>
                <a:cubicBezTo>
                  <a:pt x="3" y="144"/>
                  <a:pt x="1" y="142"/>
                  <a:pt x="0" y="139"/>
                </a:cubicBezTo>
                <a:cubicBezTo>
                  <a:pt x="0" y="136"/>
                  <a:pt x="3" y="133"/>
                  <a:pt x="6" y="133"/>
                </a:cubicBezTo>
                <a:cubicBezTo>
                  <a:pt x="89" y="133"/>
                  <a:pt x="89" y="133"/>
                  <a:pt x="89" y="133"/>
                </a:cubicBezTo>
                <a:cubicBezTo>
                  <a:pt x="92" y="133"/>
                  <a:pt x="94" y="132"/>
                  <a:pt x="96" y="130"/>
                </a:cubicBezTo>
                <a:cubicBezTo>
                  <a:pt x="98" y="127"/>
                  <a:pt x="98" y="124"/>
                  <a:pt x="96" y="122"/>
                </a:cubicBezTo>
                <a:cubicBezTo>
                  <a:pt x="43" y="16"/>
                  <a:pt x="43" y="16"/>
                  <a:pt x="43" y="16"/>
                </a:cubicBezTo>
                <a:cubicBezTo>
                  <a:pt x="41" y="13"/>
                  <a:pt x="39" y="11"/>
                  <a:pt x="35" y="11"/>
                </a:cubicBezTo>
                <a:cubicBezTo>
                  <a:pt x="35" y="11"/>
                  <a:pt x="35" y="11"/>
                  <a:pt x="35" y="11"/>
                </a:cubicBezTo>
                <a:cubicBezTo>
                  <a:pt x="32" y="11"/>
                  <a:pt x="30" y="13"/>
                  <a:pt x="28" y="16"/>
                </a:cubicBezTo>
                <a:cubicBezTo>
                  <a:pt x="13" y="46"/>
                  <a:pt x="13" y="46"/>
                  <a:pt x="13" y="46"/>
                </a:cubicBezTo>
                <a:cubicBezTo>
                  <a:pt x="11" y="49"/>
                  <a:pt x="11" y="53"/>
                  <a:pt x="13" y="56"/>
                </a:cubicBezTo>
                <a:cubicBezTo>
                  <a:pt x="21" y="73"/>
                  <a:pt x="21" y="73"/>
                  <a:pt x="21" y="73"/>
                </a:cubicBezTo>
                <a:cubicBezTo>
                  <a:pt x="35" y="47"/>
                  <a:pt x="35" y="47"/>
                  <a:pt x="35" y="47"/>
                </a:cubicBezTo>
                <a:cubicBezTo>
                  <a:pt x="36" y="45"/>
                  <a:pt x="38" y="43"/>
                  <a:pt x="40" y="43"/>
                </a:cubicBezTo>
                <a:cubicBezTo>
                  <a:pt x="42" y="43"/>
                  <a:pt x="44" y="45"/>
                  <a:pt x="45" y="46"/>
                </a:cubicBezTo>
                <a:cubicBezTo>
                  <a:pt x="57" y="68"/>
                  <a:pt x="57" y="68"/>
                  <a:pt x="57" y="68"/>
                </a:cubicBezTo>
                <a:cubicBezTo>
                  <a:pt x="58" y="71"/>
                  <a:pt x="57" y="74"/>
                  <a:pt x="55" y="76"/>
                </a:cubicBezTo>
                <a:cubicBezTo>
                  <a:pt x="52" y="78"/>
                  <a:pt x="48" y="77"/>
                  <a:pt x="47" y="74"/>
                </a:cubicBezTo>
                <a:cubicBezTo>
                  <a:pt x="40" y="61"/>
                  <a:pt x="40" y="61"/>
                  <a:pt x="40" y="61"/>
                </a:cubicBezTo>
                <a:cubicBezTo>
                  <a:pt x="26" y="89"/>
                  <a:pt x="26" y="89"/>
                  <a:pt x="26" y="89"/>
                </a:cubicBezTo>
                <a:cubicBezTo>
                  <a:pt x="25" y="91"/>
                  <a:pt x="23" y="92"/>
                  <a:pt x="21" y="92"/>
                </a:cubicBezTo>
                <a:cubicBezTo>
                  <a:pt x="21" y="92"/>
                  <a:pt x="21" y="92"/>
                  <a:pt x="21" y="92"/>
                </a:cubicBezTo>
                <a:cubicBezTo>
                  <a:pt x="19" y="92"/>
                  <a:pt x="17" y="91"/>
                  <a:pt x="16" y="89"/>
                </a:cubicBezTo>
                <a:cubicBezTo>
                  <a:pt x="3" y="60"/>
                  <a:pt x="3" y="60"/>
                  <a:pt x="3" y="60"/>
                </a:cubicBezTo>
                <a:cubicBezTo>
                  <a:pt x="0" y="54"/>
                  <a:pt x="0" y="47"/>
                  <a:pt x="3" y="41"/>
                </a:cubicBezTo>
                <a:cubicBezTo>
                  <a:pt x="18" y="11"/>
                  <a:pt x="18" y="11"/>
                  <a:pt x="18" y="11"/>
                </a:cubicBezTo>
                <a:cubicBezTo>
                  <a:pt x="21" y="4"/>
                  <a:pt x="28" y="0"/>
                  <a:pt x="35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43" y="0"/>
                  <a:pt x="50" y="4"/>
                  <a:pt x="53" y="11"/>
                </a:cubicBezTo>
                <a:cubicBezTo>
                  <a:pt x="107" y="117"/>
                  <a:pt x="107" y="117"/>
                  <a:pt x="107" y="117"/>
                </a:cubicBezTo>
                <a:cubicBezTo>
                  <a:pt x="110" y="123"/>
                  <a:pt x="109" y="130"/>
                  <a:pt x="106" y="135"/>
                </a:cubicBezTo>
                <a:cubicBezTo>
                  <a:pt x="102" y="141"/>
                  <a:pt x="96" y="144"/>
                  <a:pt x="89" y="144"/>
                </a:cubicBezTo>
                <a:close/>
                <a:moveTo>
                  <a:pt x="138" y="41"/>
                </a:moveTo>
                <a:cubicBezTo>
                  <a:pt x="134" y="41"/>
                  <a:pt x="131" y="44"/>
                  <a:pt x="131" y="48"/>
                </a:cubicBezTo>
                <a:cubicBezTo>
                  <a:pt x="131" y="52"/>
                  <a:pt x="134" y="55"/>
                  <a:pt x="138" y="55"/>
                </a:cubicBezTo>
                <a:cubicBezTo>
                  <a:pt x="142" y="55"/>
                  <a:pt x="145" y="52"/>
                  <a:pt x="145" y="48"/>
                </a:cubicBezTo>
                <a:cubicBezTo>
                  <a:pt x="145" y="44"/>
                  <a:pt x="142" y="41"/>
                  <a:pt x="138" y="41"/>
                </a:cubicBezTo>
                <a:close/>
                <a:moveTo>
                  <a:pt x="112" y="34"/>
                </a:moveTo>
                <a:cubicBezTo>
                  <a:pt x="108" y="34"/>
                  <a:pt x="105" y="37"/>
                  <a:pt x="105" y="41"/>
                </a:cubicBezTo>
                <a:cubicBezTo>
                  <a:pt x="105" y="45"/>
                  <a:pt x="108" y="48"/>
                  <a:pt x="112" y="48"/>
                </a:cubicBezTo>
                <a:cubicBezTo>
                  <a:pt x="116" y="48"/>
                  <a:pt x="119" y="45"/>
                  <a:pt x="119" y="41"/>
                </a:cubicBezTo>
                <a:cubicBezTo>
                  <a:pt x="119" y="37"/>
                  <a:pt x="116" y="34"/>
                  <a:pt x="112" y="34"/>
                </a:cubicBezTo>
                <a:close/>
                <a:moveTo>
                  <a:pt x="138" y="116"/>
                </a:moveTo>
                <a:cubicBezTo>
                  <a:pt x="134" y="116"/>
                  <a:pt x="131" y="119"/>
                  <a:pt x="131" y="123"/>
                </a:cubicBezTo>
                <a:cubicBezTo>
                  <a:pt x="131" y="127"/>
                  <a:pt x="134" y="130"/>
                  <a:pt x="138" y="130"/>
                </a:cubicBezTo>
                <a:cubicBezTo>
                  <a:pt x="142" y="130"/>
                  <a:pt x="145" y="127"/>
                  <a:pt x="145" y="123"/>
                </a:cubicBezTo>
                <a:cubicBezTo>
                  <a:pt x="145" y="119"/>
                  <a:pt x="142" y="116"/>
                  <a:pt x="138" y="116"/>
                </a:cubicBezTo>
                <a:close/>
                <a:moveTo>
                  <a:pt x="125" y="104"/>
                </a:moveTo>
                <a:cubicBezTo>
                  <a:pt x="118" y="104"/>
                  <a:pt x="111" y="100"/>
                  <a:pt x="108" y="94"/>
                </a:cubicBezTo>
                <a:cubicBezTo>
                  <a:pt x="108" y="94"/>
                  <a:pt x="108" y="94"/>
                  <a:pt x="108" y="94"/>
                </a:cubicBezTo>
                <a:cubicBezTo>
                  <a:pt x="90" y="60"/>
                  <a:pt x="90" y="60"/>
                  <a:pt x="90" y="60"/>
                </a:cubicBezTo>
                <a:cubicBezTo>
                  <a:pt x="89" y="57"/>
                  <a:pt x="90" y="54"/>
                  <a:pt x="93" y="52"/>
                </a:cubicBezTo>
                <a:cubicBezTo>
                  <a:pt x="96" y="51"/>
                  <a:pt x="99" y="52"/>
                  <a:pt x="100" y="55"/>
                </a:cubicBezTo>
                <a:cubicBezTo>
                  <a:pt x="118" y="89"/>
                  <a:pt x="118" y="89"/>
                  <a:pt x="118" y="89"/>
                </a:cubicBezTo>
                <a:cubicBezTo>
                  <a:pt x="119" y="91"/>
                  <a:pt x="122" y="93"/>
                  <a:pt x="125" y="93"/>
                </a:cubicBezTo>
                <a:cubicBezTo>
                  <a:pt x="130" y="93"/>
                  <a:pt x="134" y="89"/>
                  <a:pt x="134" y="85"/>
                </a:cubicBezTo>
                <a:cubicBezTo>
                  <a:pt x="134" y="80"/>
                  <a:pt x="130" y="76"/>
                  <a:pt x="125" y="76"/>
                </a:cubicBezTo>
                <a:cubicBezTo>
                  <a:pt x="122" y="76"/>
                  <a:pt x="119" y="74"/>
                  <a:pt x="119" y="71"/>
                </a:cubicBezTo>
                <a:cubicBezTo>
                  <a:pt x="119" y="67"/>
                  <a:pt x="122" y="65"/>
                  <a:pt x="125" y="65"/>
                </a:cubicBezTo>
                <a:cubicBezTo>
                  <a:pt x="136" y="65"/>
                  <a:pt x="145" y="74"/>
                  <a:pt x="145" y="85"/>
                </a:cubicBezTo>
                <a:cubicBezTo>
                  <a:pt x="145" y="96"/>
                  <a:pt x="136" y="104"/>
                  <a:pt x="125" y="104"/>
                </a:cubicBezTo>
                <a:close/>
                <a:moveTo>
                  <a:pt x="89" y="44"/>
                </a:moveTo>
                <a:cubicBezTo>
                  <a:pt x="92" y="43"/>
                  <a:pt x="93" y="39"/>
                  <a:pt x="91" y="37"/>
                </a:cubicBezTo>
                <a:cubicBezTo>
                  <a:pt x="85" y="25"/>
                  <a:pt x="85" y="25"/>
                  <a:pt x="85" y="25"/>
                </a:cubicBezTo>
                <a:cubicBezTo>
                  <a:pt x="84" y="22"/>
                  <a:pt x="81" y="21"/>
                  <a:pt x="78" y="22"/>
                </a:cubicBezTo>
                <a:cubicBezTo>
                  <a:pt x="75" y="24"/>
                  <a:pt x="74" y="27"/>
                  <a:pt x="75" y="30"/>
                </a:cubicBezTo>
                <a:cubicBezTo>
                  <a:pt x="81" y="42"/>
                  <a:pt x="81" y="42"/>
                  <a:pt x="81" y="42"/>
                </a:cubicBezTo>
                <a:cubicBezTo>
                  <a:pt x="82" y="44"/>
                  <a:pt x="84" y="45"/>
                  <a:pt x="86" y="45"/>
                </a:cubicBezTo>
                <a:cubicBezTo>
                  <a:pt x="87" y="45"/>
                  <a:pt x="88" y="45"/>
                  <a:pt x="89" y="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1" name="Google Shape;1381;p9"/>
          <p:cNvSpPr/>
          <p:nvPr/>
        </p:nvSpPr>
        <p:spPr>
          <a:xfrm>
            <a:off x="919376" y="1788026"/>
            <a:ext cx="334050" cy="323800"/>
          </a:xfrm>
          <a:custGeom>
            <a:rect b="b" l="l" r="r" t="t"/>
            <a:pathLst>
              <a:path extrusionOk="0" h="144" w="145">
                <a:moveTo>
                  <a:pt x="99" y="129"/>
                </a:moveTo>
                <a:cubicBezTo>
                  <a:pt x="96" y="129"/>
                  <a:pt x="93" y="127"/>
                  <a:pt x="93" y="124"/>
                </a:cubicBezTo>
                <a:cubicBezTo>
                  <a:pt x="93" y="120"/>
                  <a:pt x="96" y="118"/>
                  <a:pt x="99" y="118"/>
                </a:cubicBezTo>
                <a:cubicBezTo>
                  <a:pt x="105" y="118"/>
                  <a:pt x="110" y="113"/>
                  <a:pt x="110" y="107"/>
                </a:cubicBezTo>
                <a:cubicBezTo>
                  <a:pt x="110" y="103"/>
                  <a:pt x="108" y="99"/>
                  <a:pt x="104" y="97"/>
                </a:cubicBezTo>
                <a:cubicBezTo>
                  <a:pt x="102" y="95"/>
                  <a:pt x="100" y="92"/>
                  <a:pt x="101" y="90"/>
                </a:cubicBezTo>
                <a:cubicBezTo>
                  <a:pt x="102" y="88"/>
                  <a:pt x="103" y="86"/>
                  <a:pt x="103" y="84"/>
                </a:cubicBezTo>
                <a:cubicBezTo>
                  <a:pt x="103" y="76"/>
                  <a:pt x="96" y="70"/>
                  <a:pt x="88" y="70"/>
                </a:cubicBezTo>
                <a:cubicBezTo>
                  <a:pt x="88" y="70"/>
                  <a:pt x="86" y="70"/>
                  <a:pt x="86" y="70"/>
                </a:cubicBezTo>
                <a:cubicBezTo>
                  <a:pt x="83" y="70"/>
                  <a:pt x="80" y="68"/>
                  <a:pt x="80" y="65"/>
                </a:cubicBezTo>
                <a:cubicBezTo>
                  <a:pt x="78" y="56"/>
                  <a:pt x="70" y="49"/>
                  <a:pt x="60" y="49"/>
                </a:cubicBezTo>
                <a:cubicBezTo>
                  <a:pt x="50" y="49"/>
                  <a:pt x="41" y="57"/>
                  <a:pt x="41" y="67"/>
                </a:cubicBezTo>
                <a:cubicBezTo>
                  <a:pt x="41" y="69"/>
                  <a:pt x="40" y="70"/>
                  <a:pt x="39" y="71"/>
                </a:cubicBezTo>
                <a:cubicBezTo>
                  <a:pt x="38" y="72"/>
                  <a:pt x="37" y="73"/>
                  <a:pt x="35" y="73"/>
                </a:cubicBezTo>
                <a:cubicBezTo>
                  <a:pt x="35" y="73"/>
                  <a:pt x="34" y="73"/>
                  <a:pt x="34" y="73"/>
                </a:cubicBezTo>
                <a:cubicBezTo>
                  <a:pt x="22" y="73"/>
                  <a:pt x="12" y="83"/>
                  <a:pt x="12" y="95"/>
                </a:cubicBezTo>
                <a:cubicBezTo>
                  <a:pt x="12" y="108"/>
                  <a:pt x="22" y="118"/>
                  <a:pt x="34" y="118"/>
                </a:cubicBezTo>
                <a:cubicBezTo>
                  <a:pt x="37" y="118"/>
                  <a:pt x="40" y="120"/>
                  <a:pt x="40" y="124"/>
                </a:cubicBezTo>
                <a:cubicBezTo>
                  <a:pt x="40" y="127"/>
                  <a:pt x="37" y="129"/>
                  <a:pt x="34" y="129"/>
                </a:cubicBezTo>
                <a:cubicBezTo>
                  <a:pt x="25" y="129"/>
                  <a:pt x="16" y="126"/>
                  <a:pt x="10" y="119"/>
                </a:cubicBezTo>
                <a:cubicBezTo>
                  <a:pt x="4" y="113"/>
                  <a:pt x="0" y="104"/>
                  <a:pt x="0" y="95"/>
                </a:cubicBezTo>
                <a:cubicBezTo>
                  <a:pt x="0" y="78"/>
                  <a:pt x="13" y="64"/>
                  <a:pt x="30" y="62"/>
                </a:cubicBezTo>
                <a:cubicBezTo>
                  <a:pt x="33" y="48"/>
                  <a:pt x="46" y="38"/>
                  <a:pt x="60" y="38"/>
                </a:cubicBezTo>
                <a:cubicBezTo>
                  <a:pt x="68" y="38"/>
                  <a:pt x="75" y="40"/>
                  <a:pt x="80" y="45"/>
                </a:cubicBezTo>
                <a:cubicBezTo>
                  <a:pt x="85" y="49"/>
                  <a:pt x="88" y="53"/>
                  <a:pt x="90" y="58"/>
                </a:cubicBezTo>
                <a:cubicBezTo>
                  <a:pt x="103" y="59"/>
                  <a:pt x="114" y="71"/>
                  <a:pt x="114" y="84"/>
                </a:cubicBezTo>
                <a:cubicBezTo>
                  <a:pt x="114" y="86"/>
                  <a:pt x="114" y="88"/>
                  <a:pt x="113" y="89"/>
                </a:cubicBezTo>
                <a:cubicBezTo>
                  <a:pt x="118" y="94"/>
                  <a:pt x="121" y="100"/>
                  <a:pt x="121" y="107"/>
                </a:cubicBezTo>
                <a:cubicBezTo>
                  <a:pt x="121" y="113"/>
                  <a:pt x="119" y="118"/>
                  <a:pt x="115" y="123"/>
                </a:cubicBezTo>
                <a:cubicBezTo>
                  <a:pt x="111" y="127"/>
                  <a:pt x="105" y="129"/>
                  <a:pt x="99" y="129"/>
                </a:cubicBezTo>
                <a:close/>
                <a:moveTo>
                  <a:pt x="100" y="12"/>
                </a:moveTo>
                <a:cubicBezTo>
                  <a:pt x="100" y="6"/>
                  <a:pt x="100" y="6"/>
                  <a:pt x="100" y="6"/>
                </a:cubicBezTo>
                <a:cubicBezTo>
                  <a:pt x="100" y="3"/>
                  <a:pt x="98" y="0"/>
                  <a:pt x="95" y="0"/>
                </a:cubicBezTo>
                <a:cubicBezTo>
                  <a:pt x="92" y="0"/>
                  <a:pt x="89" y="2"/>
                  <a:pt x="89" y="6"/>
                </a:cubicBezTo>
                <a:cubicBezTo>
                  <a:pt x="89" y="12"/>
                  <a:pt x="89" y="12"/>
                  <a:pt x="89" y="12"/>
                </a:cubicBezTo>
                <a:cubicBezTo>
                  <a:pt x="89" y="15"/>
                  <a:pt x="91" y="18"/>
                  <a:pt x="94" y="18"/>
                </a:cubicBezTo>
                <a:cubicBezTo>
                  <a:pt x="97" y="18"/>
                  <a:pt x="100" y="16"/>
                  <a:pt x="100" y="12"/>
                </a:cubicBezTo>
                <a:close/>
                <a:moveTo>
                  <a:pt x="134" y="46"/>
                </a:moveTo>
                <a:cubicBezTo>
                  <a:pt x="141" y="44"/>
                  <a:pt x="141" y="44"/>
                  <a:pt x="141" y="44"/>
                </a:cubicBezTo>
                <a:cubicBezTo>
                  <a:pt x="144" y="43"/>
                  <a:pt x="145" y="40"/>
                  <a:pt x="145" y="37"/>
                </a:cubicBezTo>
                <a:cubicBezTo>
                  <a:pt x="144" y="34"/>
                  <a:pt x="140" y="32"/>
                  <a:pt x="138" y="33"/>
                </a:cubicBezTo>
                <a:cubicBezTo>
                  <a:pt x="131" y="35"/>
                  <a:pt x="131" y="35"/>
                  <a:pt x="131" y="35"/>
                </a:cubicBezTo>
                <a:cubicBezTo>
                  <a:pt x="128" y="36"/>
                  <a:pt x="126" y="39"/>
                  <a:pt x="127" y="42"/>
                </a:cubicBezTo>
                <a:cubicBezTo>
                  <a:pt x="128" y="44"/>
                  <a:pt x="130" y="46"/>
                  <a:pt x="133" y="46"/>
                </a:cubicBezTo>
                <a:cubicBezTo>
                  <a:pt x="133" y="46"/>
                  <a:pt x="134" y="46"/>
                  <a:pt x="134" y="46"/>
                </a:cubicBezTo>
                <a:close/>
                <a:moveTo>
                  <a:pt x="123" y="24"/>
                </a:moveTo>
                <a:cubicBezTo>
                  <a:pt x="127" y="18"/>
                  <a:pt x="127" y="18"/>
                  <a:pt x="127" y="18"/>
                </a:cubicBezTo>
                <a:cubicBezTo>
                  <a:pt x="129" y="16"/>
                  <a:pt x="128" y="12"/>
                  <a:pt x="126" y="11"/>
                </a:cubicBezTo>
                <a:cubicBezTo>
                  <a:pt x="124" y="9"/>
                  <a:pt x="120" y="9"/>
                  <a:pt x="118" y="11"/>
                </a:cubicBezTo>
                <a:cubicBezTo>
                  <a:pt x="114" y="17"/>
                  <a:pt x="114" y="17"/>
                  <a:pt x="114" y="17"/>
                </a:cubicBezTo>
                <a:cubicBezTo>
                  <a:pt x="112" y="19"/>
                  <a:pt x="112" y="23"/>
                  <a:pt x="115" y="25"/>
                </a:cubicBezTo>
                <a:cubicBezTo>
                  <a:pt x="116" y="26"/>
                  <a:pt x="117" y="26"/>
                  <a:pt x="118" y="26"/>
                </a:cubicBezTo>
                <a:cubicBezTo>
                  <a:pt x="120" y="26"/>
                  <a:pt x="122" y="25"/>
                  <a:pt x="123" y="24"/>
                </a:cubicBezTo>
                <a:close/>
                <a:moveTo>
                  <a:pt x="75" y="24"/>
                </a:moveTo>
                <a:cubicBezTo>
                  <a:pt x="78" y="22"/>
                  <a:pt x="78" y="19"/>
                  <a:pt x="76" y="16"/>
                </a:cubicBezTo>
                <a:cubicBezTo>
                  <a:pt x="72" y="10"/>
                  <a:pt x="72" y="10"/>
                  <a:pt x="72" y="10"/>
                </a:cubicBezTo>
                <a:cubicBezTo>
                  <a:pt x="70" y="8"/>
                  <a:pt x="67" y="7"/>
                  <a:pt x="64" y="9"/>
                </a:cubicBezTo>
                <a:cubicBezTo>
                  <a:pt x="62" y="11"/>
                  <a:pt x="61" y="15"/>
                  <a:pt x="63" y="17"/>
                </a:cubicBezTo>
                <a:cubicBezTo>
                  <a:pt x="67" y="23"/>
                  <a:pt x="67" y="23"/>
                  <a:pt x="67" y="23"/>
                </a:cubicBezTo>
                <a:cubicBezTo>
                  <a:pt x="68" y="24"/>
                  <a:pt x="70" y="25"/>
                  <a:pt x="72" y="25"/>
                </a:cubicBezTo>
                <a:cubicBezTo>
                  <a:pt x="73" y="25"/>
                  <a:pt x="74" y="25"/>
                  <a:pt x="75" y="24"/>
                </a:cubicBezTo>
                <a:close/>
                <a:moveTo>
                  <a:pt x="145" y="68"/>
                </a:moveTo>
                <a:cubicBezTo>
                  <a:pt x="145" y="65"/>
                  <a:pt x="144" y="62"/>
                  <a:pt x="141" y="61"/>
                </a:cubicBezTo>
                <a:cubicBezTo>
                  <a:pt x="134" y="59"/>
                  <a:pt x="134" y="59"/>
                  <a:pt x="134" y="59"/>
                </a:cubicBezTo>
                <a:cubicBezTo>
                  <a:pt x="131" y="58"/>
                  <a:pt x="128" y="59"/>
                  <a:pt x="127" y="62"/>
                </a:cubicBezTo>
                <a:cubicBezTo>
                  <a:pt x="126" y="65"/>
                  <a:pt x="128" y="69"/>
                  <a:pt x="131" y="69"/>
                </a:cubicBezTo>
                <a:cubicBezTo>
                  <a:pt x="138" y="71"/>
                  <a:pt x="138" y="71"/>
                  <a:pt x="138" y="71"/>
                </a:cubicBezTo>
                <a:cubicBezTo>
                  <a:pt x="138" y="72"/>
                  <a:pt x="139" y="72"/>
                  <a:pt x="139" y="72"/>
                </a:cubicBezTo>
                <a:cubicBezTo>
                  <a:pt x="142" y="72"/>
                  <a:pt x="144" y="70"/>
                  <a:pt x="145" y="68"/>
                </a:cubicBezTo>
                <a:close/>
                <a:moveTo>
                  <a:pt x="60" y="144"/>
                </a:moveTo>
                <a:cubicBezTo>
                  <a:pt x="58" y="144"/>
                  <a:pt x="57" y="144"/>
                  <a:pt x="56" y="143"/>
                </a:cubicBezTo>
                <a:cubicBezTo>
                  <a:pt x="53" y="141"/>
                  <a:pt x="53" y="137"/>
                  <a:pt x="56" y="135"/>
                </a:cubicBezTo>
                <a:cubicBezTo>
                  <a:pt x="70" y="121"/>
                  <a:pt x="70" y="121"/>
                  <a:pt x="70" y="121"/>
                </a:cubicBezTo>
                <a:cubicBezTo>
                  <a:pt x="57" y="121"/>
                  <a:pt x="57" y="121"/>
                  <a:pt x="57" y="121"/>
                </a:cubicBezTo>
                <a:cubicBezTo>
                  <a:pt x="53" y="121"/>
                  <a:pt x="49" y="118"/>
                  <a:pt x="48" y="114"/>
                </a:cubicBezTo>
                <a:cubicBezTo>
                  <a:pt x="46" y="110"/>
                  <a:pt x="47" y="106"/>
                  <a:pt x="50" y="103"/>
                </a:cubicBezTo>
                <a:cubicBezTo>
                  <a:pt x="66" y="87"/>
                  <a:pt x="66" y="87"/>
                  <a:pt x="66" y="87"/>
                </a:cubicBezTo>
                <a:cubicBezTo>
                  <a:pt x="69" y="85"/>
                  <a:pt x="72" y="85"/>
                  <a:pt x="74" y="87"/>
                </a:cubicBezTo>
                <a:cubicBezTo>
                  <a:pt x="77" y="89"/>
                  <a:pt x="77" y="93"/>
                  <a:pt x="74" y="95"/>
                </a:cubicBezTo>
                <a:cubicBezTo>
                  <a:pt x="59" y="109"/>
                  <a:pt x="59" y="109"/>
                  <a:pt x="59" y="109"/>
                </a:cubicBezTo>
                <a:cubicBezTo>
                  <a:pt x="72" y="109"/>
                  <a:pt x="72" y="109"/>
                  <a:pt x="72" y="109"/>
                </a:cubicBezTo>
                <a:cubicBezTo>
                  <a:pt x="76" y="109"/>
                  <a:pt x="80" y="112"/>
                  <a:pt x="82" y="116"/>
                </a:cubicBezTo>
                <a:cubicBezTo>
                  <a:pt x="83" y="120"/>
                  <a:pt x="82" y="125"/>
                  <a:pt x="79" y="128"/>
                </a:cubicBezTo>
                <a:cubicBezTo>
                  <a:pt x="64" y="143"/>
                  <a:pt x="64" y="143"/>
                  <a:pt x="64" y="143"/>
                </a:cubicBezTo>
                <a:cubicBezTo>
                  <a:pt x="62" y="144"/>
                  <a:pt x="61" y="144"/>
                  <a:pt x="60" y="144"/>
                </a:cubicBezTo>
                <a:close/>
                <a:moveTo>
                  <a:pt x="121" y="53"/>
                </a:moveTo>
                <a:cubicBezTo>
                  <a:pt x="121" y="46"/>
                  <a:pt x="118" y="39"/>
                  <a:pt x="113" y="34"/>
                </a:cubicBezTo>
                <a:cubicBezTo>
                  <a:pt x="108" y="29"/>
                  <a:pt x="101" y="27"/>
                  <a:pt x="95" y="27"/>
                </a:cubicBezTo>
                <a:cubicBezTo>
                  <a:pt x="91" y="27"/>
                  <a:pt x="89" y="27"/>
                  <a:pt x="87" y="28"/>
                </a:cubicBezTo>
                <a:cubicBezTo>
                  <a:pt x="84" y="29"/>
                  <a:pt x="82" y="32"/>
                  <a:pt x="83" y="35"/>
                </a:cubicBezTo>
                <a:cubicBezTo>
                  <a:pt x="84" y="38"/>
                  <a:pt x="87" y="39"/>
                  <a:pt x="90" y="38"/>
                </a:cubicBezTo>
                <a:cubicBezTo>
                  <a:pt x="91" y="38"/>
                  <a:pt x="93" y="38"/>
                  <a:pt x="95" y="38"/>
                </a:cubicBezTo>
                <a:cubicBezTo>
                  <a:pt x="103" y="38"/>
                  <a:pt x="109" y="45"/>
                  <a:pt x="109" y="53"/>
                </a:cubicBezTo>
                <a:cubicBezTo>
                  <a:pt x="109" y="56"/>
                  <a:pt x="112" y="58"/>
                  <a:pt x="115" y="58"/>
                </a:cubicBezTo>
                <a:cubicBezTo>
                  <a:pt x="118" y="58"/>
                  <a:pt x="121" y="56"/>
                  <a:pt x="121" y="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2" name="Google Shape;1382;p9"/>
          <p:cNvSpPr/>
          <p:nvPr/>
        </p:nvSpPr>
        <p:spPr>
          <a:xfrm>
            <a:off x="919600" y="1217398"/>
            <a:ext cx="298400" cy="323800"/>
          </a:xfrm>
          <a:custGeom>
            <a:rect b="b" l="l" r="r" t="t"/>
            <a:pathLst>
              <a:path extrusionOk="0" h="145" w="145">
                <a:moveTo>
                  <a:pt x="139" y="78"/>
                </a:moveTo>
                <a:cubicBezTo>
                  <a:pt x="134" y="78"/>
                  <a:pt x="134" y="78"/>
                  <a:pt x="134" y="78"/>
                </a:cubicBezTo>
                <a:cubicBezTo>
                  <a:pt x="131" y="78"/>
                  <a:pt x="128" y="76"/>
                  <a:pt x="128" y="73"/>
                </a:cubicBezTo>
                <a:cubicBezTo>
                  <a:pt x="128" y="69"/>
                  <a:pt x="130" y="67"/>
                  <a:pt x="134" y="67"/>
                </a:cubicBezTo>
                <a:cubicBezTo>
                  <a:pt x="139" y="67"/>
                  <a:pt x="139" y="67"/>
                  <a:pt x="139" y="67"/>
                </a:cubicBezTo>
                <a:cubicBezTo>
                  <a:pt x="142" y="67"/>
                  <a:pt x="145" y="69"/>
                  <a:pt x="145" y="72"/>
                </a:cubicBezTo>
                <a:cubicBezTo>
                  <a:pt x="145" y="75"/>
                  <a:pt x="142" y="78"/>
                  <a:pt x="139" y="78"/>
                </a:cubicBezTo>
                <a:close/>
                <a:moveTo>
                  <a:pt x="12" y="67"/>
                </a:moveTo>
                <a:cubicBezTo>
                  <a:pt x="6" y="67"/>
                  <a:pt x="6" y="67"/>
                  <a:pt x="6" y="67"/>
                </a:cubicBezTo>
                <a:cubicBezTo>
                  <a:pt x="3" y="67"/>
                  <a:pt x="1" y="69"/>
                  <a:pt x="0" y="72"/>
                </a:cubicBezTo>
                <a:cubicBezTo>
                  <a:pt x="0" y="75"/>
                  <a:pt x="3" y="78"/>
                  <a:pt x="6" y="78"/>
                </a:cubicBezTo>
                <a:cubicBezTo>
                  <a:pt x="12" y="78"/>
                  <a:pt x="12" y="78"/>
                  <a:pt x="12" y="78"/>
                </a:cubicBezTo>
                <a:cubicBezTo>
                  <a:pt x="15" y="78"/>
                  <a:pt x="18" y="75"/>
                  <a:pt x="17" y="72"/>
                </a:cubicBezTo>
                <a:cubicBezTo>
                  <a:pt x="17" y="69"/>
                  <a:pt x="14" y="67"/>
                  <a:pt x="12" y="67"/>
                </a:cubicBezTo>
                <a:close/>
                <a:moveTo>
                  <a:pt x="45" y="24"/>
                </a:moveTo>
                <a:cubicBezTo>
                  <a:pt x="48" y="23"/>
                  <a:pt x="49" y="19"/>
                  <a:pt x="47" y="17"/>
                </a:cubicBezTo>
                <a:cubicBezTo>
                  <a:pt x="44" y="12"/>
                  <a:pt x="44" y="12"/>
                  <a:pt x="44" y="12"/>
                </a:cubicBezTo>
                <a:cubicBezTo>
                  <a:pt x="43" y="9"/>
                  <a:pt x="39" y="8"/>
                  <a:pt x="36" y="10"/>
                </a:cubicBezTo>
                <a:cubicBezTo>
                  <a:pt x="34" y="11"/>
                  <a:pt x="33" y="15"/>
                  <a:pt x="34" y="17"/>
                </a:cubicBezTo>
                <a:cubicBezTo>
                  <a:pt x="37" y="22"/>
                  <a:pt x="37" y="22"/>
                  <a:pt x="37" y="22"/>
                </a:cubicBezTo>
                <a:cubicBezTo>
                  <a:pt x="38" y="24"/>
                  <a:pt x="40" y="25"/>
                  <a:pt x="42" y="25"/>
                </a:cubicBezTo>
                <a:cubicBezTo>
                  <a:pt x="43" y="25"/>
                  <a:pt x="44" y="25"/>
                  <a:pt x="45" y="24"/>
                </a:cubicBezTo>
                <a:close/>
                <a:moveTo>
                  <a:pt x="135" y="108"/>
                </a:moveTo>
                <a:cubicBezTo>
                  <a:pt x="137" y="105"/>
                  <a:pt x="136" y="102"/>
                  <a:pt x="133" y="100"/>
                </a:cubicBezTo>
                <a:cubicBezTo>
                  <a:pt x="128" y="97"/>
                  <a:pt x="128" y="97"/>
                  <a:pt x="128" y="97"/>
                </a:cubicBezTo>
                <a:cubicBezTo>
                  <a:pt x="126" y="96"/>
                  <a:pt x="122" y="97"/>
                  <a:pt x="121" y="99"/>
                </a:cubicBezTo>
                <a:cubicBezTo>
                  <a:pt x="119" y="102"/>
                  <a:pt x="120" y="106"/>
                  <a:pt x="123" y="107"/>
                </a:cubicBezTo>
                <a:cubicBezTo>
                  <a:pt x="128" y="110"/>
                  <a:pt x="128" y="110"/>
                  <a:pt x="128" y="110"/>
                </a:cubicBezTo>
                <a:cubicBezTo>
                  <a:pt x="129" y="110"/>
                  <a:pt x="130" y="111"/>
                  <a:pt x="131" y="111"/>
                </a:cubicBezTo>
                <a:cubicBezTo>
                  <a:pt x="133" y="111"/>
                  <a:pt x="134" y="110"/>
                  <a:pt x="135" y="108"/>
                </a:cubicBezTo>
                <a:close/>
                <a:moveTo>
                  <a:pt x="24" y="45"/>
                </a:moveTo>
                <a:cubicBezTo>
                  <a:pt x="26" y="42"/>
                  <a:pt x="25" y="39"/>
                  <a:pt x="22" y="37"/>
                </a:cubicBezTo>
                <a:cubicBezTo>
                  <a:pt x="17" y="35"/>
                  <a:pt x="17" y="35"/>
                  <a:pt x="17" y="35"/>
                </a:cubicBezTo>
                <a:cubicBezTo>
                  <a:pt x="15" y="33"/>
                  <a:pt x="11" y="34"/>
                  <a:pt x="10" y="37"/>
                </a:cubicBezTo>
                <a:cubicBezTo>
                  <a:pt x="8" y="40"/>
                  <a:pt x="9" y="43"/>
                  <a:pt x="12" y="44"/>
                </a:cubicBezTo>
                <a:cubicBezTo>
                  <a:pt x="17" y="47"/>
                  <a:pt x="17" y="47"/>
                  <a:pt x="17" y="47"/>
                </a:cubicBezTo>
                <a:cubicBezTo>
                  <a:pt x="18" y="48"/>
                  <a:pt x="19" y="48"/>
                  <a:pt x="19" y="48"/>
                </a:cubicBezTo>
                <a:cubicBezTo>
                  <a:pt x="21" y="48"/>
                  <a:pt x="23" y="47"/>
                  <a:pt x="24" y="45"/>
                </a:cubicBezTo>
                <a:close/>
                <a:moveTo>
                  <a:pt x="78" y="11"/>
                </a:moveTo>
                <a:cubicBezTo>
                  <a:pt x="78" y="6"/>
                  <a:pt x="78" y="6"/>
                  <a:pt x="78" y="6"/>
                </a:cubicBezTo>
                <a:cubicBezTo>
                  <a:pt x="78" y="3"/>
                  <a:pt x="75" y="0"/>
                  <a:pt x="72" y="0"/>
                </a:cubicBezTo>
                <a:cubicBezTo>
                  <a:pt x="69" y="0"/>
                  <a:pt x="66" y="2"/>
                  <a:pt x="66" y="6"/>
                </a:cubicBezTo>
                <a:cubicBezTo>
                  <a:pt x="66" y="11"/>
                  <a:pt x="66" y="11"/>
                  <a:pt x="66" y="11"/>
                </a:cubicBezTo>
                <a:cubicBezTo>
                  <a:pt x="66" y="14"/>
                  <a:pt x="68" y="17"/>
                  <a:pt x="71" y="17"/>
                </a:cubicBezTo>
                <a:cubicBezTo>
                  <a:pt x="75" y="17"/>
                  <a:pt x="78" y="15"/>
                  <a:pt x="78" y="11"/>
                </a:cubicBezTo>
                <a:close/>
                <a:moveTo>
                  <a:pt x="17" y="109"/>
                </a:moveTo>
                <a:cubicBezTo>
                  <a:pt x="22" y="107"/>
                  <a:pt x="22" y="107"/>
                  <a:pt x="22" y="107"/>
                </a:cubicBezTo>
                <a:cubicBezTo>
                  <a:pt x="25" y="105"/>
                  <a:pt x="26" y="102"/>
                  <a:pt x="24" y="99"/>
                </a:cubicBezTo>
                <a:cubicBezTo>
                  <a:pt x="23" y="96"/>
                  <a:pt x="19" y="95"/>
                  <a:pt x="17" y="97"/>
                </a:cubicBezTo>
                <a:cubicBezTo>
                  <a:pt x="12" y="100"/>
                  <a:pt x="12" y="100"/>
                  <a:pt x="12" y="100"/>
                </a:cubicBezTo>
                <a:cubicBezTo>
                  <a:pt x="9" y="101"/>
                  <a:pt x="8" y="105"/>
                  <a:pt x="9" y="107"/>
                </a:cubicBezTo>
                <a:cubicBezTo>
                  <a:pt x="10" y="109"/>
                  <a:pt x="12" y="110"/>
                  <a:pt x="14" y="110"/>
                </a:cubicBezTo>
                <a:cubicBezTo>
                  <a:pt x="15" y="110"/>
                  <a:pt x="16" y="110"/>
                  <a:pt x="17" y="109"/>
                </a:cubicBezTo>
                <a:close/>
                <a:moveTo>
                  <a:pt x="110" y="134"/>
                </a:moveTo>
                <a:cubicBezTo>
                  <a:pt x="113" y="132"/>
                  <a:pt x="114" y="129"/>
                  <a:pt x="112" y="126"/>
                </a:cubicBezTo>
                <a:cubicBezTo>
                  <a:pt x="109" y="121"/>
                  <a:pt x="109" y="121"/>
                  <a:pt x="109" y="121"/>
                </a:cubicBezTo>
                <a:cubicBezTo>
                  <a:pt x="108" y="119"/>
                  <a:pt x="104" y="118"/>
                  <a:pt x="101" y="119"/>
                </a:cubicBezTo>
                <a:cubicBezTo>
                  <a:pt x="99" y="121"/>
                  <a:pt x="98" y="125"/>
                  <a:pt x="100" y="127"/>
                </a:cubicBezTo>
                <a:cubicBezTo>
                  <a:pt x="103" y="132"/>
                  <a:pt x="103" y="132"/>
                  <a:pt x="103" y="132"/>
                </a:cubicBezTo>
                <a:cubicBezTo>
                  <a:pt x="104" y="134"/>
                  <a:pt x="105" y="135"/>
                  <a:pt x="107" y="135"/>
                </a:cubicBezTo>
                <a:cubicBezTo>
                  <a:pt x="108" y="135"/>
                  <a:pt x="109" y="134"/>
                  <a:pt x="110" y="134"/>
                </a:cubicBezTo>
                <a:close/>
                <a:moveTo>
                  <a:pt x="44" y="133"/>
                </a:moveTo>
                <a:cubicBezTo>
                  <a:pt x="47" y="128"/>
                  <a:pt x="47" y="128"/>
                  <a:pt x="47" y="128"/>
                </a:cubicBezTo>
                <a:cubicBezTo>
                  <a:pt x="49" y="125"/>
                  <a:pt x="48" y="122"/>
                  <a:pt x="45" y="120"/>
                </a:cubicBezTo>
                <a:cubicBezTo>
                  <a:pt x="42" y="119"/>
                  <a:pt x="39" y="119"/>
                  <a:pt x="37" y="122"/>
                </a:cubicBezTo>
                <a:cubicBezTo>
                  <a:pt x="34" y="127"/>
                  <a:pt x="34" y="127"/>
                  <a:pt x="34" y="127"/>
                </a:cubicBezTo>
                <a:cubicBezTo>
                  <a:pt x="33" y="130"/>
                  <a:pt x="34" y="133"/>
                  <a:pt x="36" y="135"/>
                </a:cubicBezTo>
                <a:cubicBezTo>
                  <a:pt x="37" y="135"/>
                  <a:pt x="38" y="136"/>
                  <a:pt x="39" y="136"/>
                </a:cubicBezTo>
                <a:cubicBezTo>
                  <a:pt x="41" y="136"/>
                  <a:pt x="43" y="135"/>
                  <a:pt x="44" y="133"/>
                </a:cubicBezTo>
                <a:close/>
                <a:moveTo>
                  <a:pt x="78" y="139"/>
                </a:moveTo>
                <a:cubicBezTo>
                  <a:pt x="78" y="133"/>
                  <a:pt x="78" y="133"/>
                  <a:pt x="78" y="133"/>
                </a:cubicBezTo>
                <a:cubicBezTo>
                  <a:pt x="78" y="130"/>
                  <a:pt x="75" y="128"/>
                  <a:pt x="72" y="128"/>
                </a:cubicBezTo>
                <a:cubicBezTo>
                  <a:pt x="69" y="127"/>
                  <a:pt x="66" y="130"/>
                  <a:pt x="66" y="133"/>
                </a:cubicBezTo>
                <a:cubicBezTo>
                  <a:pt x="66" y="139"/>
                  <a:pt x="66" y="139"/>
                  <a:pt x="66" y="139"/>
                </a:cubicBezTo>
                <a:cubicBezTo>
                  <a:pt x="66" y="142"/>
                  <a:pt x="68" y="144"/>
                  <a:pt x="71" y="144"/>
                </a:cubicBezTo>
                <a:cubicBezTo>
                  <a:pt x="75" y="145"/>
                  <a:pt x="78" y="142"/>
                  <a:pt x="78" y="139"/>
                </a:cubicBezTo>
                <a:close/>
                <a:moveTo>
                  <a:pt x="117" y="72"/>
                </a:moveTo>
                <a:cubicBezTo>
                  <a:pt x="117" y="72"/>
                  <a:pt x="117" y="72"/>
                  <a:pt x="117" y="72"/>
                </a:cubicBezTo>
                <a:cubicBezTo>
                  <a:pt x="117" y="48"/>
                  <a:pt x="97" y="28"/>
                  <a:pt x="73" y="28"/>
                </a:cubicBezTo>
                <a:cubicBezTo>
                  <a:pt x="48" y="28"/>
                  <a:pt x="29" y="48"/>
                  <a:pt x="29" y="73"/>
                </a:cubicBezTo>
                <a:cubicBezTo>
                  <a:pt x="29" y="97"/>
                  <a:pt x="48" y="116"/>
                  <a:pt x="72" y="116"/>
                </a:cubicBezTo>
                <a:cubicBezTo>
                  <a:pt x="97" y="116"/>
                  <a:pt x="117" y="97"/>
                  <a:pt x="117" y="72"/>
                </a:cubicBezTo>
                <a:close/>
                <a:moveTo>
                  <a:pt x="105" y="72"/>
                </a:moveTo>
                <a:cubicBezTo>
                  <a:pt x="105" y="72"/>
                  <a:pt x="105" y="72"/>
                  <a:pt x="105" y="72"/>
                </a:cubicBezTo>
                <a:cubicBezTo>
                  <a:pt x="105" y="90"/>
                  <a:pt x="91" y="105"/>
                  <a:pt x="73" y="105"/>
                </a:cubicBezTo>
                <a:cubicBezTo>
                  <a:pt x="54" y="105"/>
                  <a:pt x="39" y="90"/>
                  <a:pt x="40" y="71"/>
                </a:cubicBezTo>
                <a:cubicBezTo>
                  <a:pt x="41" y="54"/>
                  <a:pt x="54" y="40"/>
                  <a:pt x="71" y="40"/>
                </a:cubicBezTo>
                <a:cubicBezTo>
                  <a:pt x="90" y="39"/>
                  <a:pt x="105" y="54"/>
                  <a:pt x="105" y="72"/>
                </a:cubicBezTo>
                <a:close/>
                <a:moveTo>
                  <a:pt x="104" y="26"/>
                </a:moveTo>
                <a:cubicBezTo>
                  <a:pt x="103" y="26"/>
                  <a:pt x="102" y="26"/>
                  <a:pt x="101" y="25"/>
                </a:cubicBezTo>
                <a:cubicBezTo>
                  <a:pt x="99" y="23"/>
                  <a:pt x="98" y="20"/>
                  <a:pt x="100" y="17"/>
                </a:cubicBezTo>
                <a:cubicBezTo>
                  <a:pt x="103" y="12"/>
                  <a:pt x="103" y="12"/>
                  <a:pt x="103" y="12"/>
                </a:cubicBezTo>
                <a:cubicBezTo>
                  <a:pt x="104" y="10"/>
                  <a:pt x="108" y="9"/>
                  <a:pt x="110" y="11"/>
                </a:cubicBezTo>
                <a:cubicBezTo>
                  <a:pt x="113" y="12"/>
                  <a:pt x="114" y="16"/>
                  <a:pt x="112" y="18"/>
                </a:cubicBezTo>
                <a:cubicBezTo>
                  <a:pt x="109" y="23"/>
                  <a:pt x="109" y="23"/>
                  <a:pt x="109" y="23"/>
                </a:cubicBezTo>
                <a:cubicBezTo>
                  <a:pt x="108" y="25"/>
                  <a:pt x="106" y="26"/>
                  <a:pt x="104" y="26"/>
                </a:cubicBezTo>
                <a:close/>
                <a:moveTo>
                  <a:pt x="129" y="47"/>
                </a:moveTo>
                <a:cubicBezTo>
                  <a:pt x="133" y="45"/>
                  <a:pt x="133" y="45"/>
                  <a:pt x="133" y="45"/>
                </a:cubicBezTo>
                <a:cubicBezTo>
                  <a:pt x="136" y="43"/>
                  <a:pt x="137" y="40"/>
                  <a:pt x="136" y="37"/>
                </a:cubicBezTo>
                <a:cubicBezTo>
                  <a:pt x="134" y="34"/>
                  <a:pt x="131" y="33"/>
                  <a:pt x="128" y="35"/>
                </a:cubicBezTo>
                <a:cubicBezTo>
                  <a:pt x="123" y="38"/>
                  <a:pt x="123" y="38"/>
                  <a:pt x="123" y="38"/>
                </a:cubicBezTo>
                <a:cubicBezTo>
                  <a:pt x="120" y="39"/>
                  <a:pt x="119" y="43"/>
                  <a:pt x="121" y="45"/>
                </a:cubicBezTo>
                <a:cubicBezTo>
                  <a:pt x="122" y="47"/>
                  <a:pt x="124" y="48"/>
                  <a:pt x="126" y="48"/>
                </a:cubicBezTo>
                <a:cubicBezTo>
                  <a:pt x="127" y="48"/>
                  <a:pt x="128" y="48"/>
                  <a:pt x="129" y="4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3" name="Google Shape;1383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84" name="Google Shape;1384;p9"/>
          <p:cNvGrpSpPr/>
          <p:nvPr/>
        </p:nvGrpSpPr>
        <p:grpSpPr>
          <a:xfrm>
            <a:off x="2099619" y="3423799"/>
            <a:ext cx="99312" cy="160797"/>
            <a:chOff x="5059700" y="2334775"/>
            <a:chExt cx="40775" cy="66025"/>
          </a:xfrm>
        </p:grpSpPr>
        <p:sp>
          <p:nvSpPr>
            <p:cNvPr id="1385" name="Google Shape;1385;p9"/>
            <p:cNvSpPr/>
            <p:nvPr/>
          </p:nvSpPr>
          <p:spPr>
            <a:xfrm>
              <a:off x="5059700" y="2334775"/>
              <a:ext cx="12475" cy="10525"/>
            </a:xfrm>
            <a:custGeom>
              <a:rect b="b" l="l" r="r" t="t"/>
              <a:pathLst>
                <a:path extrusionOk="0" h="421" w="499">
                  <a:moveTo>
                    <a:pt x="282" y="0"/>
                  </a:moveTo>
                  <a:cubicBezTo>
                    <a:pt x="94" y="0"/>
                    <a:pt x="1" y="224"/>
                    <a:pt x="138" y="361"/>
                  </a:cubicBezTo>
                  <a:cubicBezTo>
                    <a:pt x="179" y="402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09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9"/>
            <p:cNvSpPr/>
            <p:nvPr/>
          </p:nvSpPr>
          <p:spPr>
            <a:xfrm>
              <a:off x="5059700" y="2348650"/>
              <a:ext cx="12475" cy="10550"/>
            </a:xfrm>
            <a:custGeom>
              <a:rect b="b" l="l" r="r" t="t"/>
              <a:pathLst>
                <a:path extrusionOk="0" h="422" w="499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10"/>
                  </a:cubicBezTo>
                  <a:cubicBezTo>
                    <a:pt x="498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9"/>
            <p:cNvSpPr/>
            <p:nvPr/>
          </p:nvSpPr>
          <p:spPr>
            <a:xfrm>
              <a:off x="5059700" y="2362525"/>
              <a:ext cx="12475" cy="10550"/>
            </a:xfrm>
            <a:custGeom>
              <a:rect b="b" l="l" r="r" t="t"/>
              <a:pathLst>
                <a:path extrusionOk="0" h="422" w="499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2"/>
                    <a:pt x="281" y="422"/>
                  </a:cubicBezTo>
                  <a:cubicBezTo>
                    <a:pt x="388" y="422"/>
                    <a:pt x="491" y="338"/>
                    <a:pt x="491" y="210"/>
                  </a:cubicBezTo>
                  <a:cubicBezTo>
                    <a:pt x="498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9"/>
            <p:cNvSpPr/>
            <p:nvPr/>
          </p:nvSpPr>
          <p:spPr>
            <a:xfrm>
              <a:off x="5059700" y="2376400"/>
              <a:ext cx="12475" cy="10500"/>
            </a:xfrm>
            <a:custGeom>
              <a:rect b="b" l="l" r="r" t="t"/>
              <a:pathLst>
                <a:path extrusionOk="0" h="420" w="499">
                  <a:moveTo>
                    <a:pt x="294" y="1"/>
                  </a:moveTo>
                  <a:cubicBezTo>
                    <a:pt x="290" y="1"/>
                    <a:pt x="286" y="1"/>
                    <a:pt x="282" y="1"/>
                  </a:cubicBezTo>
                  <a:cubicBezTo>
                    <a:pt x="94" y="1"/>
                    <a:pt x="1" y="225"/>
                    <a:pt x="138" y="355"/>
                  </a:cubicBezTo>
                  <a:cubicBezTo>
                    <a:pt x="180" y="400"/>
                    <a:pt x="233" y="420"/>
                    <a:pt x="285" y="420"/>
                  </a:cubicBezTo>
                  <a:cubicBezTo>
                    <a:pt x="390" y="420"/>
                    <a:pt x="491" y="336"/>
                    <a:pt x="491" y="210"/>
                  </a:cubicBezTo>
                  <a:cubicBezTo>
                    <a:pt x="498" y="99"/>
                    <a:pt x="404" y="1"/>
                    <a:pt x="2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9"/>
            <p:cNvSpPr/>
            <p:nvPr/>
          </p:nvSpPr>
          <p:spPr>
            <a:xfrm>
              <a:off x="5059700" y="2390125"/>
              <a:ext cx="12475" cy="10675"/>
            </a:xfrm>
            <a:custGeom>
              <a:rect b="b" l="l" r="r" t="t"/>
              <a:pathLst>
                <a:path extrusionOk="0" h="427" w="499">
                  <a:moveTo>
                    <a:pt x="282" y="0"/>
                  </a:moveTo>
                  <a:cubicBezTo>
                    <a:pt x="94" y="0"/>
                    <a:pt x="1" y="231"/>
                    <a:pt x="138" y="361"/>
                  </a:cubicBezTo>
                  <a:cubicBezTo>
                    <a:pt x="180" y="406"/>
                    <a:pt x="233" y="426"/>
                    <a:pt x="285" y="426"/>
                  </a:cubicBezTo>
                  <a:cubicBezTo>
                    <a:pt x="390" y="426"/>
                    <a:pt x="491" y="343"/>
                    <a:pt x="491" y="217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9"/>
            <p:cNvSpPr/>
            <p:nvPr/>
          </p:nvSpPr>
          <p:spPr>
            <a:xfrm>
              <a:off x="5073950" y="2348650"/>
              <a:ext cx="12275" cy="10550"/>
            </a:xfrm>
            <a:custGeom>
              <a:rect b="b" l="l" r="r" t="t"/>
              <a:pathLst>
                <a:path extrusionOk="0" h="422" w="491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1"/>
                    <a:pt x="278" y="421"/>
                  </a:cubicBezTo>
                  <a:cubicBezTo>
                    <a:pt x="387" y="421"/>
                    <a:pt x="491" y="337"/>
                    <a:pt x="491" y="210"/>
                  </a:cubicBezTo>
                  <a:cubicBezTo>
                    <a:pt x="491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9"/>
            <p:cNvSpPr/>
            <p:nvPr/>
          </p:nvSpPr>
          <p:spPr>
            <a:xfrm>
              <a:off x="5073950" y="2362525"/>
              <a:ext cx="12275" cy="10550"/>
            </a:xfrm>
            <a:custGeom>
              <a:rect b="b" l="l" r="r" t="t"/>
              <a:pathLst>
                <a:path extrusionOk="0" h="422" w="491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2"/>
                    <a:pt x="278" y="422"/>
                  </a:cubicBezTo>
                  <a:cubicBezTo>
                    <a:pt x="387" y="422"/>
                    <a:pt x="491" y="338"/>
                    <a:pt x="491" y="210"/>
                  </a:cubicBezTo>
                  <a:cubicBezTo>
                    <a:pt x="491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9"/>
            <p:cNvSpPr/>
            <p:nvPr/>
          </p:nvSpPr>
          <p:spPr>
            <a:xfrm>
              <a:off x="5074000" y="2376400"/>
              <a:ext cx="12225" cy="10500"/>
            </a:xfrm>
            <a:custGeom>
              <a:rect b="b" l="l" r="r" t="t"/>
              <a:pathLst>
                <a:path extrusionOk="0" h="420" w="489">
                  <a:moveTo>
                    <a:pt x="291" y="1"/>
                  </a:moveTo>
                  <a:cubicBezTo>
                    <a:pt x="287" y="1"/>
                    <a:pt x="284" y="1"/>
                    <a:pt x="280" y="1"/>
                  </a:cubicBezTo>
                  <a:cubicBezTo>
                    <a:pt x="277" y="1"/>
                    <a:pt x="274" y="1"/>
                    <a:pt x="271" y="1"/>
                  </a:cubicBezTo>
                  <a:cubicBezTo>
                    <a:pt x="89" y="1"/>
                    <a:pt x="0" y="227"/>
                    <a:pt x="128" y="355"/>
                  </a:cubicBezTo>
                  <a:cubicBezTo>
                    <a:pt x="173" y="400"/>
                    <a:pt x="228" y="420"/>
                    <a:pt x="281" y="420"/>
                  </a:cubicBezTo>
                  <a:cubicBezTo>
                    <a:pt x="388" y="420"/>
                    <a:pt x="489" y="336"/>
                    <a:pt x="489" y="210"/>
                  </a:cubicBezTo>
                  <a:cubicBezTo>
                    <a:pt x="489" y="99"/>
                    <a:pt x="401" y="1"/>
                    <a:pt x="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9"/>
            <p:cNvSpPr/>
            <p:nvPr/>
          </p:nvSpPr>
          <p:spPr>
            <a:xfrm>
              <a:off x="5088000" y="2362525"/>
              <a:ext cx="12475" cy="10550"/>
            </a:xfrm>
            <a:custGeom>
              <a:rect b="b" l="l" r="r" t="t"/>
              <a:pathLst>
                <a:path extrusionOk="0" h="422" w="499">
                  <a:moveTo>
                    <a:pt x="289" y="1"/>
                  </a:moveTo>
                  <a:cubicBezTo>
                    <a:pt x="102" y="1"/>
                    <a:pt x="1" y="224"/>
                    <a:pt x="138" y="361"/>
                  </a:cubicBezTo>
                  <a:cubicBezTo>
                    <a:pt x="180" y="403"/>
                    <a:pt x="231" y="422"/>
                    <a:pt x="283" y="422"/>
                  </a:cubicBezTo>
                  <a:cubicBezTo>
                    <a:pt x="392" y="422"/>
                    <a:pt x="499" y="338"/>
                    <a:pt x="499" y="210"/>
                  </a:cubicBezTo>
                  <a:cubicBezTo>
                    <a:pt x="499" y="95"/>
                    <a:pt x="405" y="1"/>
                    <a:pt x="2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4" name="Google Shape;1394;p9"/>
          <p:cNvGrpSpPr/>
          <p:nvPr/>
        </p:nvGrpSpPr>
        <p:grpSpPr>
          <a:xfrm>
            <a:off x="2099619" y="3684824"/>
            <a:ext cx="99312" cy="160797"/>
            <a:chOff x="5059700" y="2334775"/>
            <a:chExt cx="40775" cy="66025"/>
          </a:xfrm>
        </p:grpSpPr>
        <p:sp>
          <p:nvSpPr>
            <p:cNvPr id="1395" name="Google Shape;1395;p9"/>
            <p:cNvSpPr/>
            <p:nvPr/>
          </p:nvSpPr>
          <p:spPr>
            <a:xfrm>
              <a:off x="5059700" y="2334775"/>
              <a:ext cx="12475" cy="10525"/>
            </a:xfrm>
            <a:custGeom>
              <a:rect b="b" l="l" r="r" t="t"/>
              <a:pathLst>
                <a:path extrusionOk="0" h="421" w="499">
                  <a:moveTo>
                    <a:pt x="282" y="0"/>
                  </a:moveTo>
                  <a:cubicBezTo>
                    <a:pt x="94" y="0"/>
                    <a:pt x="1" y="224"/>
                    <a:pt x="138" y="361"/>
                  </a:cubicBezTo>
                  <a:cubicBezTo>
                    <a:pt x="179" y="402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09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9"/>
            <p:cNvSpPr/>
            <p:nvPr/>
          </p:nvSpPr>
          <p:spPr>
            <a:xfrm>
              <a:off x="5059700" y="2348650"/>
              <a:ext cx="12475" cy="10550"/>
            </a:xfrm>
            <a:custGeom>
              <a:rect b="b" l="l" r="r" t="t"/>
              <a:pathLst>
                <a:path extrusionOk="0" h="422" w="499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10"/>
                  </a:cubicBezTo>
                  <a:cubicBezTo>
                    <a:pt x="498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9"/>
            <p:cNvSpPr/>
            <p:nvPr/>
          </p:nvSpPr>
          <p:spPr>
            <a:xfrm>
              <a:off x="5059700" y="2362525"/>
              <a:ext cx="12475" cy="10550"/>
            </a:xfrm>
            <a:custGeom>
              <a:rect b="b" l="l" r="r" t="t"/>
              <a:pathLst>
                <a:path extrusionOk="0" h="422" w="499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2"/>
                    <a:pt x="281" y="422"/>
                  </a:cubicBezTo>
                  <a:cubicBezTo>
                    <a:pt x="388" y="422"/>
                    <a:pt x="491" y="338"/>
                    <a:pt x="491" y="210"/>
                  </a:cubicBezTo>
                  <a:cubicBezTo>
                    <a:pt x="498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9"/>
            <p:cNvSpPr/>
            <p:nvPr/>
          </p:nvSpPr>
          <p:spPr>
            <a:xfrm>
              <a:off x="5059700" y="2376400"/>
              <a:ext cx="12475" cy="10500"/>
            </a:xfrm>
            <a:custGeom>
              <a:rect b="b" l="l" r="r" t="t"/>
              <a:pathLst>
                <a:path extrusionOk="0" h="420" w="499">
                  <a:moveTo>
                    <a:pt x="294" y="1"/>
                  </a:moveTo>
                  <a:cubicBezTo>
                    <a:pt x="290" y="1"/>
                    <a:pt x="286" y="1"/>
                    <a:pt x="282" y="1"/>
                  </a:cubicBezTo>
                  <a:cubicBezTo>
                    <a:pt x="94" y="1"/>
                    <a:pt x="1" y="225"/>
                    <a:pt x="138" y="355"/>
                  </a:cubicBezTo>
                  <a:cubicBezTo>
                    <a:pt x="180" y="400"/>
                    <a:pt x="233" y="420"/>
                    <a:pt x="285" y="420"/>
                  </a:cubicBezTo>
                  <a:cubicBezTo>
                    <a:pt x="390" y="420"/>
                    <a:pt x="491" y="336"/>
                    <a:pt x="491" y="210"/>
                  </a:cubicBezTo>
                  <a:cubicBezTo>
                    <a:pt x="498" y="99"/>
                    <a:pt x="404" y="1"/>
                    <a:pt x="2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9"/>
            <p:cNvSpPr/>
            <p:nvPr/>
          </p:nvSpPr>
          <p:spPr>
            <a:xfrm>
              <a:off x="5059700" y="2390125"/>
              <a:ext cx="12475" cy="10675"/>
            </a:xfrm>
            <a:custGeom>
              <a:rect b="b" l="l" r="r" t="t"/>
              <a:pathLst>
                <a:path extrusionOk="0" h="427" w="499">
                  <a:moveTo>
                    <a:pt x="282" y="0"/>
                  </a:moveTo>
                  <a:cubicBezTo>
                    <a:pt x="94" y="0"/>
                    <a:pt x="1" y="231"/>
                    <a:pt x="138" y="361"/>
                  </a:cubicBezTo>
                  <a:cubicBezTo>
                    <a:pt x="180" y="406"/>
                    <a:pt x="233" y="426"/>
                    <a:pt x="285" y="426"/>
                  </a:cubicBezTo>
                  <a:cubicBezTo>
                    <a:pt x="390" y="426"/>
                    <a:pt x="491" y="343"/>
                    <a:pt x="491" y="217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9"/>
            <p:cNvSpPr/>
            <p:nvPr/>
          </p:nvSpPr>
          <p:spPr>
            <a:xfrm>
              <a:off x="5073950" y="2348650"/>
              <a:ext cx="12275" cy="10550"/>
            </a:xfrm>
            <a:custGeom>
              <a:rect b="b" l="l" r="r" t="t"/>
              <a:pathLst>
                <a:path extrusionOk="0" h="422" w="491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1"/>
                    <a:pt x="278" y="421"/>
                  </a:cubicBezTo>
                  <a:cubicBezTo>
                    <a:pt x="387" y="421"/>
                    <a:pt x="491" y="337"/>
                    <a:pt x="491" y="210"/>
                  </a:cubicBezTo>
                  <a:cubicBezTo>
                    <a:pt x="491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9"/>
            <p:cNvSpPr/>
            <p:nvPr/>
          </p:nvSpPr>
          <p:spPr>
            <a:xfrm>
              <a:off x="5073950" y="2362525"/>
              <a:ext cx="12275" cy="10550"/>
            </a:xfrm>
            <a:custGeom>
              <a:rect b="b" l="l" r="r" t="t"/>
              <a:pathLst>
                <a:path extrusionOk="0" h="422" w="491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2"/>
                    <a:pt x="278" y="422"/>
                  </a:cubicBezTo>
                  <a:cubicBezTo>
                    <a:pt x="387" y="422"/>
                    <a:pt x="491" y="338"/>
                    <a:pt x="491" y="210"/>
                  </a:cubicBezTo>
                  <a:cubicBezTo>
                    <a:pt x="491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9"/>
            <p:cNvSpPr/>
            <p:nvPr/>
          </p:nvSpPr>
          <p:spPr>
            <a:xfrm>
              <a:off x="5074000" y="2376400"/>
              <a:ext cx="12225" cy="10500"/>
            </a:xfrm>
            <a:custGeom>
              <a:rect b="b" l="l" r="r" t="t"/>
              <a:pathLst>
                <a:path extrusionOk="0" h="420" w="489">
                  <a:moveTo>
                    <a:pt x="291" y="1"/>
                  </a:moveTo>
                  <a:cubicBezTo>
                    <a:pt x="287" y="1"/>
                    <a:pt x="284" y="1"/>
                    <a:pt x="280" y="1"/>
                  </a:cubicBezTo>
                  <a:cubicBezTo>
                    <a:pt x="277" y="1"/>
                    <a:pt x="274" y="1"/>
                    <a:pt x="271" y="1"/>
                  </a:cubicBezTo>
                  <a:cubicBezTo>
                    <a:pt x="89" y="1"/>
                    <a:pt x="0" y="227"/>
                    <a:pt x="128" y="355"/>
                  </a:cubicBezTo>
                  <a:cubicBezTo>
                    <a:pt x="173" y="400"/>
                    <a:pt x="228" y="420"/>
                    <a:pt x="281" y="420"/>
                  </a:cubicBezTo>
                  <a:cubicBezTo>
                    <a:pt x="388" y="420"/>
                    <a:pt x="489" y="336"/>
                    <a:pt x="489" y="210"/>
                  </a:cubicBezTo>
                  <a:cubicBezTo>
                    <a:pt x="489" y="99"/>
                    <a:pt x="401" y="1"/>
                    <a:pt x="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9"/>
            <p:cNvSpPr/>
            <p:nvPr/>
          </p:nvSpPr>
          <p:spPr>
            <a:xfrm>
              <a:off x="5088000" y="2362525"/>
              <a:ext cx="12475" cy="10550"/>
            </a:xfrm>
            <a:custGeom>
              <a:rect b="b" l="l" r="r" t="t"/>
              <a:pathLst>
                <a:path extrusionOk="0" h="422" w="499">
                  <a:moveTo>
                    <a:pt x="289" y="1"/>
                  </a:moveTo>
                  <a:cubicBezTo>
                    <a:pt x="102" y="1"/>
                    <a:pt x="1" y="224"/>
                    <a:pt x="138" y="361"/>
                  </a:cubicBezTo>
                  <a:cubicBezTo>
                    <a:pt x="180" y="403"/>
                    <a:pt x="231" y="422"/>
                    <a:pt x="283" y="422"/>
                  </a:cubicBezTo>
                  <a:cubicBezTo>
                    <a:pt x="392" y="422"/>
                    <a:pt x="499" y="338"/>
                    <a:pt x="499" y="210"/>
                  </a:cubicBezTo>
                  <a:cubicBezTo>
                    <a:pt x="499" y="95"/>
                    <a:pt x="405" y="1"/>
                    <a:pt x="2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4" name="Google Shape;1404;p9"/>
          <p:cNvSpPr/>
          <p:nvPr/>
        </p:nvSpPr>
        <p:spPr>
          <a:xfrm>
            <a:off x="978709" y="4129460"/>
            <a:ext cx="198384" cy="378031"/>
          </a:xfrm>
          <a:custGeom>
            <a:rect b="b" l="l" r="r" t="t"/>
            <a:pathLst>
              <a:path extrusionOk="0" h="144" w="76">
                <a:moveTo>
                  <a:pt x="69" y="57"/>
                </a:moveTo>
                <a:cubicBezTo>
                  <a:pt x="58" y="57"/>
                  <a:pt x="58" y="57"/>
                  <a:pt x="58" y="57"/>
                </a:cubicBezTo>
                <a:cubicBezTo>
                  <a:pt x="55" y="57"/>
                  <a:pt x="52" y="55"/>
                  <a:pt x="52" y="52"/>
                </a:cubicBezTo>
                <a:cubicBezTo>
                  <a:pt x="52" y="48"/>
                  <a:pt x="54" y="45"/>
                  <a:pt x="58" y="45"/>
                </a:cubicBezTo>
                <a:cubicBezTo>
                  <a:pt x="69" y="45"/>
                  <a:pt x="69" y="45"/>
                  <a:pt x="69" y="45"/>
                </a:cubicBezTo>
                <a:cubicBezTo>
                  <a:pt x="72" y="45"/>
                  <a:pt x="74" y="48"/>
                  <a:pt x="75" y="51"/>
                </a:cubicBezTo>
                <a:cubicBezTo>
                  <a:pt x="75" y="54"/>
                  <a:pt x="72" y="57"/>
                  <a:pt x="69" y="57"/>
                </a:cubicBezTo>
                <a:close/>
                <a:moveTo>
                  <a:pt x="60" y="134"/>
                </a:moveTo>
                <a:cubicBezTo>
                  <a:pt x="66" y="128"/>
                  <a:pt x="70" y="119"/>
                  <a:pt x="70" y="110"/>
                </a:cubicBezTo>
                <a:cubicBezTo>
                  <a:pt x="70" y="103"/>
                  <a:pt x="68" y="97"/>
                  <a:pt x="65" y="91"/>
                </a:cubicBezTo>
                <a:cubicBezTo>
                  <a:pt x="64" y="90"/>
                  <a:pt x="63" y="89"/>
                  <a:pt x="63" y="87"/>
                </a:cubicBezTo>
                <a:cubicBezTo>
                  <a:pt x="63" y="79"/>
                  <a:pt x="63" y="79"/>
                  <a:pt x="63" y="79"/>
                </a:cubicBezTo>
                <a:cubicBezTo>
                  <a:pt x="69" y="79"/>
                  <a:pt x="69" y="79"/>
                  <a:pt x="69" y="79"/>
                </a:cubicBezTo>
                <a:cubicBezTo>
                  <a:pt x="71" y="79"/>
                  <a:pt x="74" y="78"/>
                  <a:pt x="74" y="75"/>
                </a:cubicBezTo>
                <a:cubicBezTo>
                  <a:pt x="76" y="72"/>
                  <a:pt x="73" y="68"/>
                  <a:pt x="69" y="68"/>
                </a:cubicBezTo>
                <a:cubicBezTo>
                  <a:pt x="63" y="68"/>
                  <a:pt x="63" y="68"/>
                  <a:pt x="63" y="68"/>
                </a:cubicBezTo>
                <a:cubicBezTo>
                  <a:pt x="57" y="68"/>
                  <a:pt x="52" y="73"/>
                  <a:pt x="52" y="79"/>
                </a:cubicBezTo>
                <a:cubicBezTo>
                  <a:pt x="52" y="87"/>
                  <a:pt x="52" y="87"/>
                  <a:pt x="52" y="87"/>
                </a:cubicBezTo>
                <a:cubicBezTo>
                  <a:pt x="52" y="91"/>
                  <a:pt x="53" y="94"/>
                  <a:pt x="55" y="97"/>
                </a:cubicBezTo>
                <a:cubicBezTo>
                  <a:pt x="57" y="101"/>
                  <a:pt x="59" y="105"/>
                  <a:pt x="59" y="110"/>
                </a:cubicBezTo>
                <a:cubicBezTo>
                  <a:pt x="59" y="116"/>
                  <a:pt x="56" y="122"/>
                  <a:pt x="52" y="126"/>
                </a:cubicBezTo>
                <a:cubicBezTo>
                  <a:pt x="47" y="131"/>
                  <a:pt x="41" y="133"/>
                  <a:pt x="35" y="133"/>
                </a:cubicBezTo>
                <a:cubicBezTo>
                  <a:pt x="22" y="133"/>
                  <a:pt x="12" y="123"/>
                  <a:pt x="12" y="110"/>
                </a:cubicBezTo>
                <a:cubicBezTo>
                  <a:pt x="12" y="106"/>
                  <a:pt x="13" y="101"/>
                  <a:pt x="15" y="97"/>
                </a:cubicBezTo>
                <a:cubicBezTo>
                  <a:pt x="17" y="94"/>
                  <a:pt x="18" y="91"/>
                  <a:pt x="18" y="87"/>
                </a:cubicBezTo>
                <a:cubicBezTo>
                  <a:pt x="18" y="29"/>
                  <a:pt x="18" y="29"/>
                  <a:pt x="18" y="29"/>
                </a:cubicBezTo>
                <a:cubicBezTo>
                  <a:pt x="18" y="19"/>
                  <a:pt x="26" y="11"/>
                  <a:pt x="35" y="11"/>
                </a:cubicBezTo>
                <a:cubicBezTo>
                  <a:pt x="35" y="11"/>
                  <a:pt x="35" y="11"/>
                  <a:pt x="35" y="11"/>
                </a:cubicBezTo>
                <a:cubicBezTo>
                  <a:pt x="43" y="11"/>
                  <a:pt x="50" y="17"/>
                  <a:pt x="52" y="25"/>
                </a:cubicBezTo>
                <a:cubicBezTo>
                  <a:pt x="53" y="30"/>
                  <a:pt x="58" y="34"/>
                  <a:pt x="63" y="34"/>
                </a:cubicBezTo>
                <a:cubicBezTo>
                  <a:pt x="69" y="34"/>
                  <a:pt x="69" y="34"/>
                  <a:pt x="69" y="34"/>
                </a:cubicBezTo>
                <a:cubicBezTo>
                  <a:pt x="72" y="34"/>
                  <a:pt x="74" y="32"/>
                  <a:pt x="75" y="29"/>
                </a:cubicBezTo>
                <a:cubicBezTo>
                  <a:pt x="75" y="25"/>
                  <a:pt x="72" y="23"/>
                  <a:pt x="69" y="23"/>
                </a:cubicBezTo>
                <a:cubicBezTo>
                  <a:pt x="63" y="23"/>
                  <a:pt x="63" y="23"/>
                  <a:pt x="63" y="23"/>
                </a:cubicBezTo>
                <a:cubicBezTo>
                  <a:pt x="60" y="9"/>
                  <a:pt x="49" y="0"/>
                  <a:pt x="35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28" y="0"/>
                  <a:pt x="20" y="3"/>
                  <a:pt x="15" y="9"/>
                </a:cubicBezTo>
                <a:cubicBezTo>
                  <a:pt x="10" y="14"/>
                  <a:pt x="7" y="21"/>
                  <a:pt x="7" y="29"/>
                </a:cubicBezTo>
                <a:cubicBezTo>
                  <a:pt x="7" y="87"/>
                  <a:pt x="7" y="87"/>
                  <a:pt x="7" y="87"/>
                </a:cubicBezTo>
                <a:cubicBezTo>
                  <a:pt x="7" y="89"/>
                  <a:pt x="7" y="90"/>
                  <a:pt x="6" y="91"/>
                </a:cubicBezTo>
                <a:cubicBezTo>
                  <a:pt x="2" y="97"/>
                  <a:pt x="0" y="104"/>
                  <a:pt x="0" y="110"/>
                </a:cubicBezTo>
                <a:cubicBezTo>
                  <a:pt x="1" y="119"/>
                  <a:pt x="4" y="128"/>
                  <a:pt x="11" y="134"/>
                </a:cubicBezTo>
                <a:cubicBezTo>
                  <a:pt x="17" y="141"/>
                  <a:pt x="26" y="144"/>
                  <a:pt x="35" y="144"/>
                </a:cubicBezTo>
                <a:cubicBezTo>
                  <a:pt x="35" y="144"/>
                  <a:pt x="35" y="144"/>
                  <a:pt x="35" y="144"/>
                </a:cubicBezTo>
                <a:cubicBezTo>
                  <a:pt x="44" y="144"/>
                  <a:pt x="53" y="141"/>
                  <a:pt x="60" y="134"/>
                </a:cubicBezTo>
                <a:close/>
                <a:moveTo>
                  <a:pt x="28" y="110"/>
                </a:moveTo>
                <a:cubicBezTo>
                  <a:pt x="28" y="106"/>
                  <a:pt x="31" y="103"/>
                  <a:pt x="35" y="103"/>
                </a:cubicBezTo>
                <a:cubicBezTo>
                  <a:pt x="39" y="103"/>
                  <a:pt x="42" y="106"/>
                  <a:pt x="42" y="110"/>
                </a:cubicBezTo>
                <a:cubicBezTo>
                  <a:pt x="42" y="114"/>
                  <a:pt x="39" y="117"/>
                  <a:pt x="35" y="117"/>
                </a:cubicBezTo>
                <a:cubicBezTo>
                  <a:pt x="31" y="117"/>
                  <a:pt x="28" y="114"/>
                  <a:pt x="28" y="110"/>
                </a:cubicBezTo>
                <a:close/>
                <a:moveTo>
                  <a:pt x="41" y="86"/>
                </a:moveTo>
                <a:cubicBezTo>
                  <a:pt x="41" y="51"/>
                  <a:pt x="41" y="51"/>
                  <a:pt x="41" y="51"/>
                </a:cubicBezTo>
                <a:cubicBezTo>
                  <a:pt x="41" y="48"/>
                  <a:pt x="38" y="45"/>
                  <a:pt x="35" y="45"/>
                </a:cubicBezTo>
                <a:cubicBezTo>
                  <a:pt x="32" y="45"/>
                  <a:pt x="30" y="48"/>
                  <a:pt x="30" y="51"/>
                </a:cubicBezTo>
                <a:cubicBezTo>
                  <a:pt x="30" y="86"/>
                  <a:pt x="30" y="86"/>
                  <a:pt x="30" y="86"/>
                </a:cubicBezTo>
                <a:cubicBezTo>
                  <a:pt x="30" y="89"/>
                  <a:pt x="32" y="91"/>
                  <a:pt x="35" y="91"/>
                </a:cubicBezTo>
                <a:cubicBezTo>
                  <a:pt x="38" y="91"/>
                  <a:pt x="41" y="89"/>
                  <a:pt x="41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5" name="Google Shape;1405;p9"/>
          <p:cNvSpPr txBox="1"/>
          <p:nvPr/>
        </p:nvSpPr>
        <p:spPr>
          <a:xfrm>
            <a:off x="1275975" y="4121675"/>
            <a:ext cx="7230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833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rPr>
              <a:t>Incorporate more error handling</a:t>
            </a:r>
            <a:r>
              <a:rPr lang="en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rPr>
              <a:t> </a:t>
            </a:r>
            <a:r>
              <a:rPr b="1" lang="en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rPr>
              <a:t>scalability and fault tolerance</a:t>
            </a:r>
            <a:r>
              <a:rPr lang="en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rPr>
              <a:t> </a:t>
            </a:r>
            <a:endParaRPr>
              <a:solidFill>
                <a:schemeClr val="dk1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32b2e17fc99_2_17"/>
          <p:cNvSpPr txBox="1"/>
          <p:nvPr/>
        </p:nvSpPr>
        <p:spPr>
          <a:xfrm>
            <a:off x="481000" y="1210225"/>
            <a:ext cx="3770400" cy="3233100"/>
          </a:xfrm>
          <a:prstGeom prst="rect">
            <a:avLst/>
          </a:prstGeom>
          <a:solidFill>
            <a:srgbClr val="10283E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411" name="Google Shape;1411;g32b2e17fc99_2_17"/>
          <p:cNvSpPr txBox="1"/>
          <p:nvPr>
            <p:ph type="title"/>
          </p:nvPr>
        </p:nvSpPr>
        <p:spPr>
          <a:xfrm>
            <a:off x="579575" y="354288"/>
            <a:ext cx="40554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600"/>
              <a:t>Θενξ !</a:t>
            </a:r>
            <a:endParaRPr sz="2600"/>
          </a:p>
          <a:p>
            <a:pPr indent="-2660904" lvl="0" marL="266090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2200"/>
          </a:p>
        </p:txBody>
      </p:sp>
      <p:pic>
        <p:nvPicPr>
          <p:cNvPr id="1412" name="Google Shape;1412;g32b2e17fc99_2_17"/>
          <p:cNvPicPr preferRelativeResize="0"/>
          <p:nvPr/>
        </p:nvPicPr>
        <p:blipFill rotWithShape="1">
          <a:blip r:embed="rId3">
            <a:alphaModFix/>
          </a:blip>
          <a:srcRect b="0" l="0" r="1312" t="0"/>
          <a:stretch/>
        </p:blipFill>
        <p:spPr>
          <a:xfrm rot="-10560462">
            <a:off x="-85735" y="5195783"/>
            <a:ext cx="644575" cy="618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3" name="Google Shape;1413;g32b2e17fc99_2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3373675">
            <a:off x="7625483" y="803563"/>
            <a:ext cx="545374" cy="6516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4" name="Google Shape;1414;g32b2e17fc99_2_17"/>
          <p:cNvGrpSpPr/>
          <p:nvPr/>
        </p:nvGrpSpPr>
        <p:grpSpPr>
          <a:xfrm>
            <a:off x="4556197" y="-1018173"/>
            <a:ext cx="3395680" cy="3233223"/>
            <a:chOff x="4556197" y="-1018173"/>
            <a:chExt cx="3395680" cy="3233223"/>
          </a:xfrm>
        </p:grpSpPr>
        <p:pic>
          <p:nvPicPr>
            <p:cNvPr id="1415" name="Google Shape;1415;g32b2e17fc99_2_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129173">
              <a:off x="5458995" y="-99937"/>
              <a:ext cx="1590107" cy="16675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6" name="Google Shape;1416;g32b2e17fc99_2_17"/>
            <p:cNvSpPr/>
            <p:nvPr/>
          </p:nvSpPr>
          <p:spPr>
            <a:xfrm rot="-9925725">
              <a:off x="4838304" y="-703886"/>
              <a:ext cx="2831465" cy="2604650"/>
            </a:xfrm>
            <a:custGeom>
              <a:rect b="b" l="l" r="r" t="t"/>
              <a:pathLst>
                <a:path extrusionOk="0" h="1091" w="1189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7" name="Google Shape;1417;g32b2e17fc99_2_17"/>
          <p:cNvGrpSpPr/>
          <p:nvPr/>
        </p:nvGrpSpPr>
        <p:grpSpPr>
          <a:xfrm>
            <a:off x="-2572255" y="1415827"/>
            <a:ext cx="5267189" cy="5353038"/>
            <a:chOff x="-2572255" y="1415827"/>
            <a:chExt cx="5267189" cy="5353038"/>
          </a:xfrm>
        </p:grpSpPr>
        <p:sp>
          <p:nvSpPr>
            <p:cNvPr id="1418" name="Google Shape;1418;g32b2e17fc99_2_17"/>
            <p:cNvSpPr/>
            <p:nvPr/>
          </p:nvSpPr>
          <p:spPr>
            <a:xfrm rot="-7084130">
              <a:off x="-1953243" y="2181987"/>
              <a:ext cx="4029166" cy="3820719"/>
            </a:xfrm>
            <a:custGeom>
              <a:rect b="b" l="l" r="r" t="t"/>
              <a:pathLst>
                <a:path extrusionOk="0" h="2383" w="2514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g32b2e17fc99_2_17"/>
            <p:cNvSpPr/>
            <p:nvPr/>
          </p:nvSpPr>
          <p:spPr>
            <a:xfrm rot="-7084130">
              <a:off x="-1819491" y="2494591"/>
              <a:ext cx="3678359" cy="3314841"/>
            </a:xfrm>
            <a:custGeom>
              <a:rect b="b" l="l" r="r" t="t"/>
              <a:pathLst>
                <a:path extrusionOk="0" h="2067" w="2295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20" name="Google Shape;1420;g32b2e17fc99_2_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925" y="1805213"/>
            <a:ext cx="1450958" cy="153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g32b2e17fc99_2_17"/>
          <p:cNvSpPr txBox="1"/>
          <p:nvPr/>
        </p:nvSpPr>
        <p:spPr>
          <a:xfrm>
            <a:off x="579575" y="1313200"/>
            <a:ext cx="29169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Katerina Psallida</a:t>
            </a: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422" name="Google Shape;1422;g32b2e17fc99_2_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81200" y="1805213"/>
            <a:ext cx="1567625" cy="1533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3" name="Google Shape;1423;g32b2e17fc99_2_17"/>
          <p:cNvGrpSpPr/>
          <p:nvPr/>
        </p:nvGrpSpPr>
        <p:grpSpPr>
          <a:xfrm>
            <a:off x="675090" y="3684373"/>
            <a:ext cx="340221" cy="340186"/>
            <a:chOff x="893650" y="1428000"/>
            <a:chExt cx="483200" cy="483150"/>
          </a:xfrm>
        </p:grpSpPr>
        <p:sp>
          <p:nvSpPr>
            <p:cNvPr id="1424" name="Google Shape;1424;g32b2e17fc99_2_17"/>
            <p:cNvSpPr/>
            <p:nvPr/>
          </p:nvSpPr>
          <p:spPr>
            <a:xfrm>
              <a:off x="893650" y="1428000"/>
              <a:ext cx="483200" cy="483150"/>
            </a:xfrm>
            <a:custGeom>
              <a:rect b="b" l="l" r="r" t="t"/>
              <a:pathLst>
                <a:path extrusionOk="0" h="19326" w="19328">
                  <a:moveTo>
                    <a:pt x="3436" y="6012"/>
                  </a:moveTo>
                  <a:lnTo>
                    <a:pt x="3436" y="8869"/>
                  </a:lnTo>
                  <a:lnTo>
                    <a:pt x="1516" y="7435"/>
                  </a:lnTo>
                  <a:lnTo>
                    <a:pt x="3436" y="6012"/>
                  </a:lnTo>
                  <a:close/>
                  <a:moveTo>
                    <a:pt x="15892" y="6012"/>
                  </a:moveTo>
                  <a:lnTo>
                    <a:pt x="17812" y="7438"/>
                  </a:lnTo>
                  <a:lnTo>
                    <a:pt x="15892" y="8869"/>
                  </a:lnTo>
                  <a:lnTo>
                    <a:pt x="15892" y="6012"/>
                  </a:lnTo>
                  <a:close/>
                  <a:moveTo>
                    <a:pt x="14759" y="1133"/>
                  </a:moveTo>
                  <a:lnTo>
                    <a:pt x="14759" y="9717"/>
                  </a:lnTo>
                  <a:lnTo>
                    <a:pt x="9665" y="13522"/>
                  </a:lnTo>
                  <a:lnTo>
                    <a:pt x="4569" y="9717"/>
                  </a:lnTo>
                  <a:lnTo>
                    <a:pt x="4569" y="1133"/>
                  </a:lnTo>
                  <a:close/>
                  <a:moveTo>
                    <a:pt x="18195" y="8564"/>
                  </a:moveTo>
                  <a:lnTo>
                    <a:pt x="18195" y="17625"/>
                  </a:lnTo>
                  <a:cubicBezTo>
                    <a:pt x="18195" y="17939"/>
                    <a:pt x="17942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6" y="17939"/>
                    <a:pt x="1136" y="17625"/>
                  </a:cubicBezTo>
                  <a:lnTo>
                    <a:pt x="1136" y="8564"/>
                  </a:lnTo>
                  <a:lnTo>
                    <a:pt x="9324" y="14681"/>
                  </a:lnTo>
                  <a:cubicBezTo>
                    <a:pt x="9425" y="14757"/>
                    <a:pt x="9545" y="14794"/>
                    <a:pt x="9664" y="14794"/>
                  </a:cubicBezTo>
                  <a:cubicBezTo>
                    <a:pt x="9783" y="14794"/>
                    <a:pt x="9903" y="14757"/>
                    <a:pt x="10004" y="14681"/>
                  </a:cubicBezTo>
                  <a:lnTo>
                    <a:pt x="18195" y="8564"/>
                  </a:lnTo>
                  <a:close/>
                  <a:moveTo>
                    <a:pt x="4004" y="1"/>
                  </a:moveTo>
                  <a:cubicBezTo>
                    <a:pt x="3690" y="1"/>
                    <a:pt x="3436" y="251"/>
                    <a:pt x="3436" y="565"/>
                  </a:cubicBezTo>
                  <a:lnTo>
                    <a:pt x="3436" y="4605"/>
                  </a:lnTo>
                  <a:lnTo>
                    <a:pt x="230" y="6982"/>
                  </a:lnTo>
                  <a:lnTo>
                    <a:pt x="221" y="6991"/>
                  </a:lnTo>
                  <a:cubicBezTo>
                    <a:pt x="212" y="6997"/>
                    <a:pt x="200" y="7006"/>
                    <a:pt x="190" y="7015"/>
                  </a:cubicBezTo>
                  <a:lnTo>
                    <a:pt x="175" y="7030"/>
                  </a:lnTo>
                  <a:cubicBezTo>
                    <a:pt x="163" y="7042"/>
                    <a:pt x="151" y="7051"/>
                    <a:pt x="142" y="7063"/>
                  </a:cubicBezTo>
                  <a:cubicBezTo>
                    <a:pt x="139" y="7069"/>
                    <a:pt x="136" y="7072"/>
                    <a:pt x="133" y="7075"/>
                  </a:cubicBezTo>
                  <a:cubicBezTo>
                    <a:pt x="121" y="7090"/>
                    <a:pt x="106" y="7105"/>
                    <a:pt x="94" y="7124"/>
                  </a:cubicBezTo>
                  <a:cubicBezTo>
                    <a:pt x="94" y="7127"/>
                    <a:pt x="91" y="7130"/>
                    <a:pt x="88" y="7133"/>
                  </a:cubicBezTo>
                  <a:cubicBezTo>
                    <a:pt x="82" y="7148"/>
                    <a:pt x="73" y="7163"/>
                    <a:pt x="64" y="7178"/>
                  </a:cubicBezTo>
                  <a:cubicBezTo>
                    <a:pt x="61" y="7181"/>
                    <a:pt x="58" y="7187"/>
                    <a:pt x="58" y="7193"/>
                  </a:cubicBezTo>
                  <a:cubicBezTo>
                    <a:pt x="52" y="7205"/>
                    <a:pt x="46" y="7220"/>
                    <a:pt x="39" y="7232"/>
                  </a:cubicBezTo>
                  <a:lnTo>
                    <a:pt x="33" y="7250"/>
                  </a:lnTo>
                  <a:cubicBezTo>
                    <a:pt x="27" y="7265"/>
                    <a:pt x="24" y="7278"/>
                    <a:pt x="18" y="7293"/>
                  </a:cubicBezTo>
                  <a:cubicBezTo>
                    <a:pt x="18" y="7299"/>
                    <a:pt x="15" y="7305"/>
                    <a:pt x="15" y="7311"/>
                  </a:cubicBezTo>
                  <a:cubicBezTo>
                    <a:pt x="12" y="7326"/>
                    <a:pt x="9" y="7341"/>
                    <a:pt x="6" y="7356"/>
                  </a:cubicBezTo>
                  <a:cubicBezTo>
                    <a:pt x="6" y="7362"/>
                    <a:pt x="6" y="7368"/>
                    <a:pt x="3" y="7374"/>
                  </a:cubicBezTo>
                  <a:cubicBezTo>
                    <a:pt x="3" y="7392"/>
                    <a:pt x="0" y="7410"/>
                    <a:pt x="0" y="7432"/>
                  </a:cubicBezTo>
                  <a:lnTo>
                    <a:pt x="0" y="7435"/>
                  </a:lnTo>
                  <a:lnTo>
                    <a:pt x="3" y="7435"/>
                  </a:lnTo>
                  <a:lnTo>
                    <a:pt x="3" y="17625"/>
                  </a:lnTo>
                  <a:cubicBezTo>
                    <a:pt x="3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7" y="19325"/>
                    <a:pt x="19325" y="18564"/>
                    <a:pt x="19328" y="17625"/>
                  </a:cubicBezTo>
                  <a:lnTo>
                    <a:pt x="19328" y="7435"/>
                  </a:lnTo>
                  <a:lnTo>
                    <a:pt x="19328" y="7428"/>
                  </a:lnTo>
                  <a:cubicBezTo>
                    <a:pt x="19328" y="7410"/>
                    <a:pt x="19325" y="7389"/>
                    <a:pt x="19322" y="7371"/>
                  </a:cubicBezTo>
                  <a:cubicBezTo>
                    <a:pt x="19322" y="7365"/>
                    <a:pt x="19322" y="7359"/>
                    <a:pt x="19319" y="7353"/>
                  </a:cubicBezTo>
                  <a:cubicBezTo>
                    <a:pt x="19319" y="7338"/>
                    <a:pt x="19316" y="7323"/>
                    <a:pt x="19313" y="7308"/>
                  </a:cubicBezTo>
                  <a:cubicBezTo>
                    <a:pt x="19313" y="7302"/>
                    <a:pt x="19310" y="7296"/>
                    <a:pt x="19307" y="7290"/>
                  </a:cubicBezTo>
                  <a:cubicBezTo>
                    <a:pt x="19304" y="7278"/>
                    <a:pt x="19301" y="7262"/>
                    <a:pt x="19294" y="7247"/>
                  </a:cubicBezTo>
                  <a:lnTo>
                    <a:pt x="19288" y="7232"/>
                  </a:lnTo>
                  <a:cubicBezTo>
                    <a:pt x="19282" y="7217"/>
                    <a:pt x="19276" y="7205"/>
                    <a:pt x="19270" y="7190"/>
                  </a:cubicBezTo>
                  <a:cubicBezTo>
                    <a:pt x="19267" y="7184"/>
                    <a:pt x="19264" y="7181"/>
                    <a:pt x="19264" y="7175"/>
                  </a:cubicBezTo>
                  <a:cubicBezTo>
                    <a:pt x="19255" y="7160"/>
                    <a:pt x="19246" y="7145"/>
                    <a:pt x="19237" y="7133"/>
                  </a:cubicBezTo>
                  <a:cubicBezTo>
                    <a:pt x="19237" y="7130"/>
                    <a:pt x="19234" y="7124"/>
                    <a:pt x="19231" y="7120"/>
                  </a:cubicBezTo>
                  <a:cubicBezTo>
                    <a:pt x="19219" y="7105"/>
                    <a:pt x="19207" y="7087"/>
                    <a:pt x="19195" y="7072"/>
                  </a:cubicBezTo>
                  <a:cubicBezTo>
                    <a:pt x="19192" y="7069"/>
                    <a:pt x="19189" y="7066"/>
                    <a:pt x="19186" y="7063"/>
                  </a:cubicBezTo>
                  <a:cubicBezTo>
                    <a:pt x="19174" y="7051"/>
                    <a:pt x="19165" y="7039"/>
                    <a:pt x="19153" y="7027"/>
                  </a:cubicBezTo>
                  <a:lnTo>
                    <a:pt x="19137" y="7015"/>
                  </a:lnTo>
                  <a:cubicBezTo>
                    <a:pt x="19125" y="7006"/>
                    <a:pt x="19116" y="6997"/>
                    <a:pt x="19104" y="6988"/>
                  </a:cubicBezTo>
                  <a:lnTo>
                    <a:pt x="19095" y="6979"/>
                  </a:lnTo>
                  <a:lnTo>
                    <a:pt x="15892" y="4605"/>
                  </a:lnTo>
                  <a:lnTo>
                    <a:pt x="15892" y="565"/>
                  </a:lnTo>
                  <a:cubicBezTo>
                    <a:pt x="15892" y="251"/>
                    <a:pt x="15638" y="1"/>
                    <a:pt x="153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g32b2e17fc99_2_17"/>
            <p:cNvSpPr/>
            <p:nvPr/>
          </p:nvSpPr>
          <p:spPr>
            <a:xfrm>
              <a:off x="1036150" y="1514825"/>
              <a:ext cx="198175" cy="28325"/>
            </a:xfrm>
            <a:custGeom>
              <a:rect b="b" l="l" r="r" t="t"/>
              <a:pathLst>
                <a:path extrusionOk="0" h="1133" w="7927">
                  <a:moveTo>
                    <a:pt x="569" y="0"/>
                  </a:moveTo>
                  <a:cubicBezTo>
                    <a:pt x="255" y="0"/>
                    <a:pt x="1" y="251"/>
                    <a:pt x="1" y="565"/>
                  </a:cubicBezTo>
                  <a:cubicBezTo>
                    <a:pt x="1" y="879"/>
                    <a:pt x="255" y="1132"/>
                    <a:pt x="569" y="1132"/>
                  </a:cubicBezTo>
                  <a:lnTo>
                    <a:pt x="7362" y="1132"/>
                  </a:lnTo>
                  <a:cubicBezTo>
                    <a:pt x="7673" y="1132"/>
                    <a:pt x="7927" y="879"/>
                    <a:pt x="7927" y="565"/>
                  </a:cubicBezTo>
                  <a:cubicBezTo>
                    <a:pt x="7927" y="251"/>
                    <a:pt x="7673" y="0"/>
                    <a:pt x="73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g32b2e17fc99_2_17"/>
            <p:cNvSpPr/>
            <p:nvPr/>
          </p:nvSpPr>
          <p:spPr>
            <a:xfrm>
              <a:off x="1036150" y="1571425"/>
              <a:ext cx="198175" cy="28325"/>
            </a:xfrm>
            <a:custGeom>
              <a:rect b="b" l="l" r="r" t="t"/>
              <a:pathLst>
                <a:path extrusionOk="0" h="1133" w="7927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7362" y="1133"/>
                  </a:lnTo>
                  <a:cubicBezTo>
                    <a:pt x="7673" y="1133"/>
                    <a:pt x="7927" y="879"/>
                    <a:pt x="7927" y="565"/>
                  </a:cubicBezTo>
                  <a:cubicBezTo>
                    <a:pt x="7927" y="251"/>
                    <a:pt x="7673" y="1"/>
                    <a:pt x="73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g32b2e17fc99_2_17"/>
            <p:cNvSpPr/>
            <p:nvPr/>
          </p:nvSpPr>
          <p:spPr>
            <a:xfrm>
              <a:off x="1036150" y="1628050"/>
              <a:ext cx="113275" cy="28325"/>
            </a:xfrm>
            <a:custGeom>
              <a:rect b="b" l="l" r="r" t="t"/>
              <a:pathLst>
                <a:path extrusionOk="0" h="1133" w="4531">
                  <a:moveTo>
                    <a:pt x="569" y="0"/>
                  </a:moveTo>
                  <a:cubicBezTo>
                    <a:pt x="255" y="0"/>
                    <a:pt x="1" y="251"/>
                    <a:pt x="1" y="565"/>
                  </a:cubicBezTo>
                  <a:cubicBezTo>
                    <a:pt x="1" y="879"/>
                    <a:pt x="255" y="1132"/>
                    <a:pt x="569" y="1132"/>
                  </a:cubicBezTo>
                  <a:lnTo>
                    <a:pt x="3965" y="1132"/>
                  </a:lnTo>
                  <a:cubicBezTo>
                    <a:pt x="4276" y="1132"/>
                    <a:pt x="4530" y="879"/>
                    <a:pt x="4530" y="565"/>
                  </a:cubicBez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28" name="Google Shape;1428;g32b2e17fc99_2_17"/>
          <p:cNvSpPr txBox="1"/>
          <p:nvPr/>
        </p:nvSpPr>
        <p:spPr>
          <a:xfrm>
            <a:off x="1388650" y="3660513"/>
            <a:ext cx="2296500" cy="387900"/>
          </a:xfrm>
          <a:prstGeom prst="rect">
            <a:avLst/>
          </a:prstGeom>
          <a:solidFill>
            <a:srgbClr val="10283E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katherinepsallida@gmail.com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429" name="Google Shape;1429;g32b2e17fc99_2_17"/>
          <p:cNvSpPr txBox="1"/>
          <p:nvPr/>
        </p:nvSpPr>
        <p:spPr>
          <a:xfrm>
            <a:off x="4821275" y="1210225"/>
            <a:ext cx="3770400" cy="3233100"/>
          </a:xfrm>
          <a:prstGeom prst="rect">
            <a:avLst/>
          </a:prstGeom>
          <a:solidFill>
            <a:srgbClr val="10283E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430" name="Google Shape;1430;g32b2e17fc99_2_17"/>
          <p:cNvPicPr preferRelativeResize="0"/>
          <p:nvPr/>
        </p:nvPicPr>
        <p:blipFill rotWithShape="1">
          <a:blip r:embed="rId8">
            <a:alphaModFix/>
          </a:blip>
          <a:srcRect b="16444" l="0" r="0" t="4265"/>
          <a:stretch/>
        </p:blipFill>
        <p:spPr>
          <a:xfrm>
            <a:off x="4984200" y="1805213"/>
            <a:ext cx="1450958" cy="153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1" name="Google Shape;1431;g32b2e17fc99_2_17"/>
          <p:cNvSpPr txBox="1"/>
          <p:nvPr/>
        </p:nvSpPr>
        <p:spPr>
          <a:xfrm>
            <a:off x="4919850" y="1313200"/>
            <a:ext cx="29169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Dimitris Kasseropoulos</a:t>
            </a: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432" name="Google Shape;1432;g32b2e17fc99_2_17"/>
          <p:cNvPicPr preferRelativeResize="0"/>
          <p:nvPr/>
        </p:nvPicPr>
        <p:blipFill rotWithShape="1">
          <a:blip r:embed="rId9">
            <a:alphaModFix/>
          </a:blip>
          <a:srcRect b="1095" l="0" r="0" t="1105"/>
          <a:stretch/>
        </p:blipFill>
        <p:spPr>
          <a:xfrm>
            <a:off x="6721475" y="1805213"/>
            <a:ext cx="1567625" cy="15330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3" name="Google Shape;1433;g32b2e17fc99_2_17"/>
          <p:cNvGrpSpPr/>
          <p:nvPr/>
        </p:nvGrpSpPr>
        <p:grpSpPr>
          <a:xfrm>
            <a:off x="5015365" y="3684373"/>
            <a:ext cx="340221" cy="340186"/>
            <a:chOff x="893650" y="1428000"/>
            <a:chExt cx="483200" cy="483150"/>
          </a:xfrm>
        </p:grpSpPr>
        <p:sp>
          <p:nvSpPr>
            <p:cNvPr id="1434" name="Google Shape;1434;g32b2e17fc99_2_17"/>
            <p:cNvSpPr/>
            <p:nvPr/>
          </p:nvSpPr>
          <p:spPr>
            <a:xfrm>
              <a:off x="893650" y="1428000"/>
              <a:ext cx="483200" cy="483150"/>
            </a:xfrm>
            <a:custGeom>
              <a:rect b="b" l="l" r="r" t="t"/>
              <a:pathLst>
                <a:path extrusionOk="0" h="19326" w="19328">
                  <a:moveTo>
                    <a:pt x="3436" y="6012"/>
                  </a:moveTo>
                  <a:lnTo>
                    <a:pt x="3436" y="8869"/>
                  </a:lnTo>
                  <a:lnTo>
                    <a:pt x="1516" y="7435"/>
                  </a:lnTo>
                  <a:lnTo>
                    <a:pt x="3436" y="6012"/>
                  </a:lnTo>
                  <a:close/>
                  <a:moveTo>
                    <a:pt x="15892" y="6012"/>
                  </a:moveTo>
                  <a:lnTo>
                    <a:pt x="17812" y="7438"/>
                  </a:lnTo>
                  <a:lnTo>
                    <a:pt x="15892" y="8869"/>
                  </a:lnTo>
                  <a:lnTo>
                    <a:pt x="15892" y="6012"/>
                  </a:lnTo>
                  <a:close/>
                  <a:moveTo>
                    <a:pt x="14759" y="1133"/>
                  </a:moveTo>
                  <a:lnTo>
                    <a:pt x="14759" y="9717"/>
                  </a:lnTo>
                  <a:lnTo>
                    <a:pt x="9665" y="13522"/>
                  </a:lnTo>
                  <a:lnTo>
                    <a:pt x="4569" y="9717"/>
                  </a:lnTo>
                  <a:lnTo>
                    <a:pt x="4569" y="1133"/>
                  </a:lnTo>
                  <a:close/>
                  <a:moveTo>
                    <a:pt x="18195" y="8564"/>
                  </a:moveTo>
                  <a:lnTo>
                    <a:pt x="18195" y="17625"/>
                  </a:lnTo>
                  <a:cubicBezTo>
                    <a:pt x="18195" y="17939"/>
                    <a:pt x="17942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6" y="17939"/>
                    <a:pt x="1136" y="17625"/>
                  </a:cubicBezTo>
                  <a:lnTo>
                    <a:pt x="1136" y="8564"/>
                  </a:lnTo>
                  <a:lnTo>
                    <a:pt x="9324" y="14681"/>
                  </a:lnTo>
                  <a:cubicBezTo>
                    <a:pt x="9425" y="14757"/>
                    <a:pt x="9545" y="14794"/>
                    <a:pt x="9664" y="14794"/>
                  </a:cubicBezTo>
                  <a:cubicBezTo>
                    <a:pt x="9783" y="14794"/>
                    <a:pt x="9903" y="14757"/>
                    <a:pt x="10004" y="14681"/>
                  </a:cubicBezTo>
                  <a:lnTo>
                    <a:pt x="18195" y="8564"/>
                  </a:lnTo>
                  <a:close/>
                  <a:moveTo>
                    <a:pt x="4004" y="1"/>
                  </a:moveTo>
                  <a:cubicBezTo>
                    <a:pt x="3690" y="1"/>
                    <a:pt x="3436" y="251"/>
                    <a:pt x="3436" y="565"/>
                  </a:cubicBezTo>
                  <a:lnTo>
                    <a:pt x="3436" y="4605"/>
                  </a:lnTo>
                  <a:lnTo>
                    <a:pt x="230" y="6982"/>
                  </a:lnTo>
                  <a:lnTo>
                    <a:pt x="221" y="6991"/>
                  </a:lnTo>
                  <a:cubicBezTo>
                    <a:pt x="212" y="6997"/>
                    <a:pt x="200" y="7006"/>
                    <a:pt x="190" y="7015"/>
                  </a:cubicBezTo>
                  <a:lnTo>
                    <a:pt x="175" y="7030"/>
                  </a:lnTo>
                  <a:cubicBezTo>
                    <a:pt x="163" y="7042"/>
                    <a:pt x="151" y="7051"/>
                    <a:pt x="142" y="7063"/>
                  </a:cubicBezTo>
                  <a:cubicBezTo>
                    <a:pt x="139" y="7069"/>
                    <a:pt x="136" y="7072"/>
                    <a:pt x="133" y="7075"/>
                  </a:cubicBezTo>
                  <a:cubicBezTo>
                    <a:pt x="121" y="7090"/>
                    <a:pt x="106" y="7105"/>
                    <a:pt x="94" y="7124"/>
                  </a:cubicBezTo>
                  <a:cubicBezTo>
                    <a:pt x="94" y="7127"/>
                    <a:pt x="91" y="7130"/>
                    <a:pt x="88" y="7133"/>
                  </a:cubicBezTo>
                  <a:cubicBezTo>
                    <a:pt x="82" y="7148"/>
                    <a:pt x="73" y="7163"/>
                    <a:pt x="64" y="7178"/>
                  </a:cubicBezTo>
                  <a:cubicBezTo>
                    <a:pt x="61" y="7181"/>
                    <a:pt x="58" y="7187"/>
                    <a:pt x="58" y="7193"/>
                  </a:cubicBezTo>
                  <a:cubicBezTo>
                    <a:pt x="52" y="7205"/>
                    <a:pt x="46" y="7220"/>
                    <a:pt x="39" y="7232"/>
                  </a:cubicBezTo>
                  <a:lnTo>
                    <a:pt x="33" y="7250"/>
                  </a:lnTo>
                  <a:cubicBezTo>
                    <a:pt x="27" y="7265"/>
                    <a:pt x="24" y="7278"/>
                    <a:pt x="18" y="7293"/>
                  </a:cubicBezTo>
                  <a:cubicBezTo>
                    <a:pt x="18" y="7299"/>
                    <a:pt x="15" y="7305"/>
                    <a:pt x="15" y="7311"/>
                  </a:cubicBezTo>
                  <a:cubicBezTo>
                    <a:pt x="12" y="7326"/>
                    <a:pt x="9" y="7341"/>
                    <a:pt x="6" y="7356"/>
                  </a:cubicBezTo>
                  <a:cubicBezTo>
                    <a:pt x="6" y="7362"/>
                    <a:pt x="6" y="7368"/>
                    <a:pt x="3" y="7374"/>
                  </a:cubicBezTo>
                  <a:cubicBezTo>
                    <a:pt x="3" y="7392"/>
                    <a:pt x="0" y="7410"/>
                    <a:pt x="0" y="7432"/>
                  </a:cubicBezTo>
                  <a:lnTo>
                    <a:pt x="0" y="7435"/>
                  </a:lnTo>
                  <a:lnTo>
                    <a:pt x="3" y="7435"/>
                  </a:lnTo>
                  <a:lnTo>
                    <a:pt x="3" y="17625"/>
                  </a:lnTo>
                  <a:cubicBezTo>
                    <a:pt x="3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7" y="19325"/>
                    <a:pt x="19325" y="18564"/>
                    <a:pt x="19328" y="17625"/>
                  </a:cubicBezTo>
                  <a:lnTo>
                    <a:pt x="19328" y="7435"/>
                  </a:lnTo>
                  <a:lnTo>
                    <a:pt x="19328" y="7428"/>
                  </a:lnTo>
                  <a:cubicBezTo>
                    <a:pt x="19328" y="7410"/>
                    <a:pt x="19325" y="7389"/>
                    <a:pt x="19322" y="7371"/>
                  </a:cubicBezTo>
                  <a:cubicBezTo>
                    <a:pt x="19322" y="7365"/>
                    <a:pt x="19322" y="7359"/>
                    <a:pt x="19319" y="7353"/>
                  </a:cubicBezTo>
                  <a:cubicBezTo>
                    <a:pt x="19319" y="7338"/>
                    <a:pt x="19316" y="7323"/>
                    <a:pt x="19313" y="7308"/>
                  </a:cubicBezTo>
                  <a:cubicBezTo>
                    <a:pt x="19313" y="7302"/>
                    <a:pt x="19310" y="7296"/>
                    <a:pt x="19307" y="7290"/>
                  </a:cubicBezTo>
                  <a:cubicBezTo>
                    <a:pt x="19304" y="7278"/>
                    <a:pt x="19301" y="7262"/>
                    <a:pt x="19294" y="7247"/>
                  </a:cubicBezTo>
                  <a:lnTo>
                    <a:pt x="19288" y="7232"/>
                  </a:lnTo>
                  <a:cubicBezTo>
                    <a:pt x="19282" y="7217"/>
                    <a:pt x="19276" y="7205"/>
                    <a:pt x="19270" y="7190"/>
                  </a:cubicBezTo>
                  <a:cubicBezTo>
                    <a:pt x="19267" y="7184"/>
                    <a:pt x="19264" y="7181"/>
                    <a:pt x="19264" y="7175"/>
                  </a:cubicBezTo>
                  <a:cubicBezTo>
                    <a:pt x="19255" y="7160"/>
                    <a:pt x="19246" y="7145"/>
                    <a:pt x="19237" y="7133"/>
                  </a:cubicBezTo>
                  <a:cubicBezTo>
                    <a:pt x="19237" y="7130"/>
                    <a:pt x="19234" y="7124"/>
                    <a:pt x="19231" y="7120"/>
                  </a:cubicBezTo>
                  <a:cubicBezTo>
                    <a:pt x="19219" y="7105"/>
                    <a:pt x="19207" y="7087"/>
                    <a:pt x="19195" y="7072"/>
                  </a:cubicBezTo>
                  <a:cubicBezTo>
                    <a:pt x="19192" y="7069"/>
                    <a:pt x="19189" y="7066"/>
                    <a:pt x="19186" y="7063"/>
                  </a:cubicBezTo>
                  <a:cubicBezTo>
                    <a:pt x="19174" y="7051"/>
                    <a:pt x="19165" y="7039"/>
                    <a:pt x="19153" y="7027"/>
                  </a:cubicBezTo>
                  <a:lnTo>
                    <a:pt x="19137" y="7015"/>
                  </a:lnTo>
                  <a:cubicBezTo>
                    <a:pt x="19125" y="7006"/>
                    <a:pt x="19116" y="6997"/>
                    <a:pt x="19104" y="6988"/>
                  </a:cubicBezTo>
                  <a:lnTo>
                    <a:pt x="19095" y="6979"/>
                  </a:lnTo>
                  <a:lnTo>
                    <a:pt x="15892" y="4605"/>
                  </a:lnTo>
                  <a:lnTo>
                    <a:pt x="15892" y="565"/>
                  </a:lnTo>
                  <a:cubicBezTo>
                    <a:pt x="15892" y="251"/>
                    <a:pt x="15638" y="1"/>
                    <a:pt x="153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g32b2e17fc99_2_17"/>
            <p:cNvSpPr/>
            <p:nvPr/>
          </p:nvSpPr>
          <p:spPr>
            <a:xfrm>
              <a:off x="1036150" y="1514825"/>
              <a:ext cx="198175" cy="28325"/>
            </a:xfrm>
            <a:custGeom>
              <a:rect b="b" l="l" r="r" t="t"/>
              <a:pathLst>
                <a:path extrusionOk="0" h="1133" w="7927">
                  <a:moveTo>
                    <a:pt x="569" y="0"/>
                  </a:moveTo>
                  <a:cubicBezTo>
                    <a:pt x="255" y="0"/>
                    <a:pt x="1" y="251"/>
                    <a:pt x="1" y="565"/>
                  </a:cubicBezTo>
                  <a:cubicBezTo>
                    <a:pt x="1" y="879"/>
                    <a:pt x="255" y="1132"/>
                    <a:pt x="569" y="1132"/>
                  </a:cubicBezTo>
                  <a:lnTo>
                    <a:pt x="7362" y="1132"/>
                  </a:lnTo>
                  <a:cubicBezTo>
                    <a:pt x="7673" y="1132"/>
                    <a:pt x="7927" y="879"/>
                    <a:pt x="7927" y="565"/>
                  </a:cubicBezTo>
                  <a:cubicBezTo>
                    <a:pt x="7927" y="251"/>
                    <a:pt x="7673" y="0"/>
                    <a:pt x="73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g32b2e17fc99_2_17"/>
            <p:cNvSpPr/>
            <p:nvPr/>
          </p:nvSpPr>
          <p:spPr>
            <a:xfrm>
              <a:off x="1036150" y="1571425"/>
              <a:ext cx="198175" cy="28325"/>
            </a:xfrm>
            <a:custGeom>
              <a:rect b="b" l="l" r="r" t="t"/>
              <a:pathLst>
                <a:path extrusionOk="0" h="1133" w="7927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7362" y="1133"/>
                  </a:lnTo>
                  <a:cubicBezTo>
                    <a:pt x="7673" y="1133"/>
                    <a:pt x="7927" y="879"/>
                    <a:pt x="7927" y="565"/>
                  </a:cubicBezTo>
                  <a:cubicBezTo>
                    <a:pt x="7927" y="251"/>
                    <a:pt x="7673" y="1"/>
                    <a:pt x="73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g32b2e17fc99_2_17"/>
            <p:cNvSpPr/>
            <p:nvPr/>
          </p:nvSpPr>
          <p:spPr>
            <a:xfrm>
              <a:off x="1036150" y="1628050"/>
              <a:ext cx="113275" cy="28325"/>
            </a:xfrm>
            <a:custGeom>
              <a:rect b="b" l="l" r="r" t="t"/>
              <a:pathLst>
                <a:path extrusionOk="0" h="1133" w="4531">
                  <a:moveTo>
                    <a:pt x="569" y="0"/>
                  </a:moveTo>
                  <a:cubicBezTo>
                    <a:pt x="255" y="0"/>
                    <a:pt x="1" y="251"/>
                    <a:pt x="1" y="565"/>
                  </a:cubicBezTo>
                  <a:cubicBezTo>
                    <a:pt x="1" y="879"/>
                    <a:pt x="255" y="1132"/>
                    <a:pt x="569" y="1132"/>
                  </a:cubicBezTo>
                  <a:lnTo>
                    <a:pt x="3965" y="1132"/>
                  </a:lnTo>
                  <a:cubicBezTo>
                    <a:pt x="4276" y="1132"/>
                    <a:pt x="4530" y="879"/>
                    <a:pt x="4530" y="565"/>
                  </a:cubicBez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8" name="Google Shape;1438;g32b2e17fc99_2_17"/>
          <p:cNvSpPr txBox="1"/>
          <p:nvPr/>
        </p:nvSpPr>
        <p:spPr>
          <a:xfrm>
            <a:off x="5728925" y="3660513"/>
            <a:ext cx="2296500" cy="387900"/>
          </a:xfrm>
          <a:prstGeom prst="rect">
            <a:avLst/>
          </a:prstGeom>
          <a:solidFill>
            <a:srgbClr val="10283E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dkassero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@gmail.com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439" name="Google Shape;1439;g32b2e17fc99_2_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32b2e17fc99_2_4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445" name="Google Shape;1445;g32b2e17fc99_2_44"/>
          <p:cNvSpPr/>
          <p:nvPr/>
        </p:nvSpPr>
        <p:spPr>
          <a:xfrm rot="-3136183">
            <a:off x="8453421" y="2575688"/>
            <a:ext cx="390777" cy="386125"/>
          </a:xfrm>
          <a:custGeom>
            <a:rect b="b" l="l" r="r" t="t"/>
            <a:pathLst>
              <a:path extrusionOk="0" h="264" w="265">
                <a:moveTo>
                  <a:pt x="74" y="242"/>
                </a:moveTo>
                <a:cubicBezTo>
                  <a:pt x="58" y="242"/>
                  <a:pt x="45" y="238"/>
                  <a:pt x="34" y="230"/>
                </a:cubicBezTo>
                <a:cubicBezTo>
                  <a:pt x="16" y="216"/>
                  <a:pt x="6" y="196"/>
                  <a:pt x="4" y="172"/>
                </a:cubicBezTo>
                <a:cubicBezTo>
                  <a:pt x="0" y="135"/>
                  <a:pt x="17" y="90"/>
                  <a:pt x="48" y="54"/>
                </a:cubicBezTo>
                <a:cubicBezTo>
                  <a:pt x="95" y="0"/>
                  <a:pt x="200" y="14"/>
                  <a:pt x="204" y="14"/>
                </a:cubicBezTo>
                <a:cubicBezTo>
                  <a:pt x="204" y="14"/>
                  <a:pt x="204" y="14"/>
                  <a:pt x="204" y="14"/>
                </a:cubicBezTo>
                <a:cubicBezTo>
                  <a:pt x="235" y="21"/>
                  <a:pt x="249" y="43"/>
                  <a:pt x="254" y="60"/>
                </a:cubicBezTo>
                <a:cubicBezTo>
                  <a:pt x="265" y="91"/>
                  <a:pt x="258" y="133"/>
                  <a:pt x="238" y="158"/>
                </a:cubicBezTo>
                <a:cubicBezTo>
                  <a:pt x="211" y="191"/>
                  <a:pt x="131" y="242"/>
                  <a:pt x="74" y="242"/>
                </a:cubicBezTo>
                <a:close/>
                <a:moveTo>
                  <a:pt x="173" y="17"/>
                </a:moveTo>
                <a:cubicBezTo>
                  <a:pt x="137" y="17"/>
                  <a:pt x="81" y="23"/>
                  <a:pt x="51" y="57"/>
                </a:cubicBezTo>
                <a:cubicBezTo>
                  <a:pt x="21" y="92"/>
                  <a:pt x="4" y="136"/>
                  <a:pt x="8" y="172"/>
                </a:cubicBezTo>
                <a:cubicBezTo>
                  <a:pt x="10" y="195"/>
                  <a:pt x="20" y="213"/>
                  <a:pt x="37" y="226"/>
                </a:cubicBezTo>
                <a:cubicBezTo>
                  <a:pt x="85" y="264"/>
                  <a:pt x="202" y="195"/>
                  <a:pt x="235" y="155"/>
                </a:cubicBezTo>
                <a:cubicBezTo>
                  <a:pt x="254" y="131"/>
                  <a:pt x="261" y="91"/>
                  <a:pt x="251" y="61"/>
                </a:cubicBezTo>
                <a:cubicBezTo>
                  <a:pt x="245" y="45"/>
                  <a:pt x="232" y="25"/>
                  <a:pt x="204" y="18"/>
                </a:cubicBezTo>
                <a:cubicBezTo>
                  <a:pt x="202" y="18"/>
                  <a:pt x="190" y="17"/>
                  <a:pt x="173" y="17"/>
                </a:cubicBezTo>
                <a:close/>
              </a:path>
            </a:pathLst>
          </a:custGeom>
          <a:solidFill>
            <a:srgbClr val="FFFFFF">
              <a:alpha val="2078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6" name="Google Shape;1446;g32b2e17fc99_2_44"/>
          <p:cNvSpPr txBox="1"/>
          <p:nvPr/>
        </p:nvSpPr>
        <p:spPr>
          <a:xfrm>
            <a:off x="369300" y="971175"/>
            <a:ext cx="80682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Open-Meteo. </a:t>
            </a:r>
            <a:r>
              <a:rPr i="1" lang="en" sz="1100">
                <a:solidFill>
                  <a:schemeClr val="dk1"/>
                </a:solidFill>
              </a:rPr>
              <a:t>Free Open-Source Weather API</a:t>
            </a:r>
            <a:r>
              <a:rPr lang="en" sz="1100">
                <a:solidFill>
                  <a:schemeClr val="dk1"/>
                </a:solidFill>
              </a:rPr>
              <a:t>. Open-Meteo.com,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https://open-meteo.com</a:t>
            </a:r>
            <a:r>
              <a:rPr lang="en" sz="1100">
                <a:solidFill>
                  <a:schemeClr val="dk1"/>
                </a:solidFill>
              </a:rPr>
              <a:t>. Accessed 20 Jan. 2025.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Nominatim. </a:t>
            </a:r>
            <a:r>
              <a:rPr i="1" lang="en" sz="1100">
                <a:solidFill>
                  <a:schemeClr val="dk1"/>
                </a:solidFill>
              </a:rPr>
              <a:t>City Coordinates: Search Service</a:t>
            </a:r>
            <a:r>
              <a:rPr lang="en" sz="1100">
                <a:solidFill>
                  <a:schemeClr val="dk1"/>
                </a:solidFill>
              </a:rPr>
              <a:t>. OpenStreetMap,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dk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https://nominatim.openstreetmap.org/search</a:t>
            </a:r>
            <a:r>
              <a:rPr lang="en" sz="1100">
                <a:solidFill>
                  <a:schemeClr val="dk1"/>
                </a:solidFill>
              </a:rPr>
              <a:t>. Accessed 20 Jan. 2025.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National Centers for Environmental Information. </a:t>
            </a:r>
            <a:r>
              <a:rPr i="1" lang="en" sz="1100">
                <a:solidFill>
                  <a:schemeClr val="dk1"/>
                </a:solidFill>
              </a:rPr>
              <a:t>Weather Codes: WMO Code Table 4677</a:t>
            </a:r>
            <a:r>
              <a:rPr lang="en" sz="1100">
                <a:solidFill>
                  <a:schemeClr val="dk1"/>
                </a:solidFill>
              </a:rPr>
              <a:t>. https://www.ncei.noaa.gov. Accessed 20 Jan. 2025.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Clésio, Flávio.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i="1" lang="en" sz="1100">
                <a:solidFill>
                  <a:schemeClr val="dk1"/>
                </a:solidFill>
              </a:rPr>
              <a:t>"Using Apache Airflow DockerOperator with Docker Compose."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i="1" lang="en" sz="1100">
                <a:solidFill>
                  <a:schemeClr val="dk1"/>
                </a:solidFill>
              </a:rPr>
              <a:t>Towards Data Science</a:t>
            </a:r>
            <a:r>
              <a:rPr lang="en" sz="1100">
                <a:solidFill>
                  <a:schemeClr val="dk1"/>
                </a:solidFill>
              </a:rPr>
              <a:t>, Medium,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dk1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https://medium.com/towards-data-science/using-apache-airflow-dockeroperator-with-docker-compose-57d0217c8219</a:t>
            </a:r>
            <a:r>
              <a:rPr lang="en" sz="1100">
                <a:solidFill>
                  <a:schemeClr val="dk1"/>
                </a:solidFill>
              </a:rPr>
              <a:t>. Accessed 20 Jan. 2025.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Lamberti, Marc. </a:t>
            </a:r>
            <a:r>
              <a:rPr i="1" lang="en" sz="1100">
                <a:solidFill>
                  <a:schemeClr val="dk1"/>
                </a:solidFill>
              </a:rPr>
              <a:t>"Airflow DAG: Coding your first DAG for Beginners."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i="1" lang="en" sz="1100">
                <a:solidFill>
                  <a:schemeClr val="dk1"/>
                </a:solidFill>
              </a:rPr>
              <a:t>YouTube</a:t>
            </a:r>
            <a:r>
              <a:rPr lang="en" sz="1100">
                <a:solidFill>
                  <a:schemeClr val="dk1"/>
                </a:solidFill>
              </a:rPr>
              <a:t>, uploaded by Data with Marc, 3 Apr. 2019,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dk1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https://www.youtube.com/watch?v=IH1-0hwFZRQ</a:t>
            </a:r>
            <a:r>
              <a:rPr lang="en" sz="1100">
                <a:solidFill>
                  <a:schemeClr val="dk1"/>
                </a:solidFill>
              </a:rPr>
              <a:t>. Accessed 2 Feb. 2025.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Wilson, Bibin.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i="1" lang="en" sz="1100">
                <a:solidFill>
                  <a:schemeClr val="dk1"/>
                </a:solidFill>
              </a:rPr>
              <a:t>"How to Run Docker in Docker."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i="1" lang="en" sz="1100">
                <a:solidFill>
                  <a:schemeClr val="dk1"/>
                </a:solidFill>
              </a:rPr>
              <a:t>DevOpsCube</a:t>
            </a:r>
            <a:r>
              <a:rPr lang="en" sz="1100">
                <a:solidFill>
                  <a:schemeClr val="dk1"/>
                </a:solidFill>
              </a:rPr>
              <a:t>, 12 Sept. 2023,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dk1"/>
                </a:solid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https://devopscube.com/run-docker-in-docker/</a:t>
            </a:r>
            <a:r>
              <a:rPr lang="en" sz="1100">
                <a:solidFill>
                  <a:schemeClr val="dk1"/>
                </a:solidFill>
              </a:rPr>
              <a:t>. Accessed 2 Feb. 2025.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447" name="Google Shape;1447;g32b2e17fc99_2_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2" name="Google Shape;1452;g32ba5d4f456_2_7"/>
          <p:cNvGrpSpPr/>
          <p:nvPr/>
        </p:nvGrpSpPr>
        <p:grpSpPr>
          <a:xfrm>
            <a:off x="131400" y="929750"/>
            <a:ext cx="8975900" cy="2229450"/>
            <a:chOff x="131400" y="921975"/>
            <a:chExt cx="8975900" cy="2229450"/>
          </a:xfrm>
        </p:grpSpPr>
        <p:pic>
          <p:nvPicPr>
            <p:cNvPr id="1453" name="Google Shape;1453;g32ba5d4f456_2_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1400" y="921975"/>
              <a:ext cx="8975900" cy="2229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4" name="Google Shape;1454;g32ba5d4f456_2_7"/>
            <p:cNvSpPr/>
            <p:nvPr/>
          </p:nvSpPr>
          <p:spPr>
            <a:xfrm>
              <a:off x="1947250" y="2187725"/>
              <a:ext cx="1644600" cy="4371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1455" name="Google Shape;1455;g32ba5d4f456_2_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56" name="Google Shape;1456;g32ba5d4f456_2_7"/>
          <p:cNvPicPr preferRelativeResize="0"/>
          <p:nvPr/>
        </p:nvPicPr>
        <p:blipFill rotWithShape="1">
          <a:blip r:embed="rId4">
            <a:alphaModFix/>
          </a:blip>
          <a:srcRect b="0" l="3325" r="0" t="24259"/>
          <a:stretch/>
        </p:blipFill>
        <p:spPr>
          <a:xfrm>
            <a:off x="2180238" y="1349875"/>
            <a:ext cx="4783525" cy="264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7" name="Google Shape;1457;g32ba5d4f456_2_7"/>
          <p:cNvSpPr txBox="1"/>
          <p:nvPr/>
        </p:nvSpPr>
        <p:spPr>
          <a:xfrm>
            <a:off x="3095400" y="1171450"/>
            <a:ext cx="2715300" cy="393600"/>
          </a:xfrm>
          <a:prstGeom prst="rect">
            <a:avLst/>
          </a:prstGeom>
          <a:solidFill>
            <a:srgbClr val="F5F5F5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rPr>
              <a:t>Docker </a:t>
            </a:r>
            <a:r>
              <a:rPr b="1" lang="en" sz="1200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rPr>
              <a:t>in Docker using docker.sock</a:t>
            </a:r>
            <a:endParaRPr b="1" sz="1200">
              <a:solidFill>
                <a:srgbClr val="19191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458" name="Google Shape;1458;g32ba5d4f456_2_7"/>
          <p:cNvSpPr txBox="1"/>
          <p:nvPr/>
        </p:nvSpPr>
        <p:spPr>
          <a:xfrm>
            <a:off x="2428225" y="2761800"/>
            <a:ext cx="7449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Barlow"/>
                <a:ea typeface="Barlow"/>
                <a:cs typeface="Barlow"/>
                <a:sym typeface="Barlow"/>
              </a:rPr>
              <a:t>airflow</a:t>
            </a:r>
            <a:endParaRPr b="1" sz="1200">
              <a:solidFill>
                <a:srgbClr val="FF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459" name="Google Shape;1459;g32ba5d4f456_2_7"/>
          <p:cNvSpPr txBox="1"/>
          <p:nvPr/>
        </p:nvSpPr>
        <p:spPr>
          <a:xfrm>
            <a:off x="2859925" y="3328175"/>
            <a:ext cx="10269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Barlow"/>
                <a:ea typeface="Barlow"/>
                <a:cs typeface="Barlow"/>
                <a:sym typeface="Barlow"/>
              </a:rPr>
              <a:t>metabase</a:t>
            </a:r>
            <a:endParaRPr b="1" sz="1200">
              <a:solidFill>
                <a:srgbClr val="FF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460" name="Google Shape;1460;g32ba5d4f456_2_7"/>
          <p:cNvCxnSpPr/>
          <p:nvPr/>
        </p:nvCxnSpPr>
        <p:spPr>
          <a:xfrm>
            <a:off x="5143500" y="3312625"/>
            <a:ext cx="387900" cy="0"/>
          </a:xfrm>
          <a:prstGeom prst="straightConnector1">
            <a:avLst/>
          </a:prstGeom>
          <a:noFill/>
          <a:ln cap="flat" cmpd="sng" w="28575">
            <a:solidFill>
              <a:srgbClr val="097AB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1" name="Google Shape;1461;g32ba5d4f456_2_7"/>
          <p:cNvSpPr txBox="1"/>
          <p:nvPr>
            <p:ph type="title"/>
          </p:nvPr>
        </p:nvSpPr>
        <p:spPr>
          <a:xfrm>
            <a:off x="131400" y="188075"/>
            <a:ext cx="8634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methodology:  </a:t>
            </a:r>
            <a:r>
              <a:rPr lang="en" sz="1700"/>
              <a:t>Appendix</a:t>
            </a:r>
            <a:endParaRPr/>
          </a:p>
        </p:txBody>
      </p:sp>
      <p:grpSp>
        <p:nvGrpSpPr>
          <p:cNvPr id="1462" name="Google Shape;1462;g32ba5d4f456_2_7"/>
          <p:cNvGrpSpPr/>
          <p:nvPr/>
        </p:nvGrpSpPr>
        <p:grpSpPr>
          <a:xfrm>
            <a:off x="3963900" y="2660975"/>
            <a:ext cx="969900" cy="938700"/>
            <a:chOff x="7346750" y="3560900"/>
            <a:chExt cx="969900" cy="938700"/>
          </a:xfrm>
        </p:grpSpPr>
        <p:pic>
          <p:nvPicPr>
            <p:cNvPr id="1463" name="Google Shape;1463;g32ba5d4f456_2_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45777" y="4128500"/>
              <a:ext cx="271500" cy="27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4" name="Google Shape;1464;g32ba5d4f456_2_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537325" y="4128575"/>
              <a:ext cx="271500" cy="2561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5" name="Google Shape;1465;g32ba5d4f456_2_7"/>
            <p:cNvSpPr/>
            <p:nvPr/>
          </p:nvSpPr>
          <p:spPr>
            <a:xfrm>
              <a:off x="7346750" y="3832400"/>
              <a:ext cx="969900" cy="667200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1466" name="Google Shape;1466;g32ba5d4f456_2_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03625" y="3948800"/>
              <a:ext cx="856125" cy="179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7" name="Google Shape;1467;g32ba5d4f456_2_7"/>
            <p:cNvSpPr txBox="1"/>
            <p:nvPr/>
          </p:nvSpPr>
          <p:spPr>
            <a:xfrm>
              <a:off x="7383638" y="3560900"/>
              <a:ext cx="896100" cy="2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0000"/>
                  </a:solidFill>
                  <a:latin typeface="Barlow"/>
                  <a:ea typeface="Barlow"/>
                  <a:cs typeface="Barlow"/>
                  <a:sym typeface="Barlow"/>
                </a:rPr>
                <a:t>temporary</a:t>
              </a:r>
              <a:endParaRPr b="1" sz="1200">
                <a:solidFill>
                  <a:srgbClr val="FF0000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pic>
        <p:nvPicPr>
          <p:cNvPr id="1468" name="Google Shape;1468;g32ba5d4f456_2_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10696" y="2971271"/>
            <a:ext cx="628400" cy="6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600"/>
                                        <p:tgtEl>
                                          <p:spTgt spid="1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600"/>
                                        <p:tgtEl>
                                          <p:spTgt spid="1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The Agenda</a:t>
            </a:r>
            <a:endParaRPr/>
          </a:p>
        </p:txBody>
      </p:sp>
      <p:sp>
        <p:nvSpPr>
          <p:cNvPr id="1072" name="Google Shape;1072;p3"/>
          <p:cNvSpPr txBox="1"/>
          <p:nvPr>
            <p:ph idx="2" type="title"/>
          </p:nvPr>
        </p:nvSpPr>
        <p:spPr>
          <a:xfrm>
            <a:off x="1030700" y="114170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73" name="Google Shape;1073;p3"/>
          <p:cNvSpPr txBox="1"/>
          <p:nvPr>
            <p:ph idx="3" type="title"/>
          </p:nvPr>
        </p:nvSpPr>
        <p:spPr>
          <a:xfrm>
            <a:off x="992000" y="276604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074" name="Google Shape;1074;p3"/>
          <p:cNvSpPr txBox="1"/>
          <p:nvPr>
            <p:ph idx="4" type="title"/>
          </p:nvPr>
        </p:nvSpPr>
        <p:spPr>
          <a:xfrm>
            <a:off x="992000" y="164212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75" name="Google Shape;1075;p3"/>
          <p:cNvSpPr txBox="1"/>
          <p:nvPr>
            <p:ph idx="5" type="title"/>
          </p:nvPr>
        </p:nvSpPr>
        <p:spPr>
          <a:xfrm>
            <a:off x="992000" y="331334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076" name="Google Shape;1076;p3"/>
          <p:cNvSpPr txBox="1"/>
          <p:nvPr>
            <p:ph idx="6" type="title"/>
          </p:nvPr>
        </p:nvSpPr>
        <p:spPr>
          <a:xfrm>
            <a:off x="992000" y="221874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77" name="Google Shape;1077;p3"/>
          <p:cNvSpPr txBox="1"/>
          <p:nvPr>
            <p:ph idx="1" type="subTitle"/>
          </p:nvPr>
        </p:nvSpPr>
        <p:spPr>
          <a:xfrm>
            <a:off x="1835700" y="1124163"/>
            <a:ext cx="447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The Project Mission</a:t>
            </a:r>
            <a:endParaRPr/>
          </a:p>
        </p:txBody>
      </p:sp>
      <p:sp>
        <p:nvSpPr>
          <p:cNvPr id="1078" name="Google Shape;1078;p3"/>
          <p:cNvSpPr txBox="1"/>
          <p:nvPr>
            <p:ph idx="8" type="subTitle"/>
          </p:nvPr>
        </p:nvSpPr>
        <p:spPr>
          <a:xfrm>
            <a:off x="1765400" y="1656797"/>
            <a:ext cx="513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The Technologies implemented</a:t>
            </a:r>
            <a:endParaRPr/>
          </a:p>
        </p:txBody>
      </p:sp>
      <p:sp>
        <p:nvSpPr>
          <p:cNvPr id="1079" name="Google Shape;1079;p3"/>
          <p:cNvSpPr txBox="1"/>
          <p:nvPr>
            <p:ph idx="9" type="subTitle"/>
          </p:nvPr>
        </p:nvSpPr>
        <p:spPr>
          <a:xfrm>
            <a:off x="1726700" y="3293650"/>
            <a:ext cx="4394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The Conclusion &amp; Future Work</a:t>
            </a:r>
            <a:endParaRPr/>
          </a:p>
        </p:txBody>
      </p:sp>
      <p:sp>
        <p:nvSpPr>
          <p:cNvPr id="1080" name="Google Shape;1080;p3"/>
          <p:cNvSpPr txBox="1"/>
          <p:nvPr>
            <p:ph idx="13" type="subTitle"/>
          </p:nvPr>
        </p:nvSpPr>
        <p:spPr>
          <a:xfrm>
            <a:off x="1765400" y="2747425"/>
            <a:ext cx="3019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The Results</a:t>
            </a:r>
            <a:endParaRPr/>
          </a:p>
        </p:txBody>
      </p:sp>
      <p:sp>
        <p:nvSpPr>
          <p:cNvPr id="1081" name="Google Shape;1081;p3"/>
          <p:cNvSpPr txBox="1"/>
          <p:nvPr>
            <p:ph idx="14" type="subTitle"/>
          </p:nvPr>
        </p:nvSpPr>
        <p:spPr>
          <a:xfrm>
            <a:off x="1765400" y="2201188"/>
            <a:ext cx="4317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The</a:t>
            </a:r>
            <a:r>
              <a:rPr lang="en"/>
              <a:t> Methodology</a:t>
            </a:r>
            <a:endParaRPr/>
          </a:p>
        </p:txBody>
      </p:sp>
      <p:sp>
        <p:nvSpPr>
          <p:cNvPr id="1082" name="Google Shape;1082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5"/>
          <p:cNvSpPr txBox="1"/>
          <p:nvPr>
            <p:ph type="title"/>
          </p:nvPr>
        </p:nvSpPr>
        <p:spPr>
          <a:xfrm>
            <a:off x="4375350" y="2617150"/>
            <a:ext cx="40554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200"/>
              <a:t>The Project Mission</a:t>
            </a:r>
            <a:r>
              <a:rPr lang="en"/>
              <a:t> </a:t>
            </a:r>
            <a:endParaRPr/>
          </a:p>
        </p:txBody>
      </p:sp>
      <p:sp>
        <p:nvSpPr>
          <p:cNvPr id="1088" name="Google Shape;1088;p5"/>
          <p:cNvSpPr txBox="1"/>
          <p:nvPr>
            <p:ph idx="2" type="title"/>
          </p:nvPr>
        </p:nvSpPr>
        <p:spPr>
          <a:xfrm>
            <a:off x="4375350" y="2105938"/>
            <a:ext cx="12357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1089" name="Google Shape;1089;p5"/>
          <p:cNvPicPr preferRelativeResize="0"/>
          <p:nvPr/>
        </p:nvPicPr>
        <p:blipFill rotWithShape="1">
          <a:blip r:embed="rId3">
            <a:alphaModFix/>
          </a:blip>
          <a:srcRect b="0" l="0" r="1312" t="0"/>
          <a:stretch/>
        </p:blipFill>
        <p:spPr>
          <a:xfrm rot="-10560473">
            <a:off x="-85736" y="5195784"/>
            <a:ext cx="644576" cy="618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3373675">
            <a:off x="7625483" y="803563"/>
            <a:ext cx="545374" cy="6516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1" name="Google Shape;1091;p5"/>
          <p:cNvGrpSpPr/>
          <p:nvPr/>
        </p:nvGrpSpPr>
        <p:grpSpPr>
          <a:xfrm>
            <a:off x="4556197" y="-1018172"/>
            <a:ext cx="3395680" cy="3233222"/>
            <a:chOff x="4556197" y="-1018172"/>
            <a:chExt cx="3395680" cy="3233222"/>
          </a:xfrm>
        </p:grpSpPr>
        <p:pic>
          <p:nvPicPr>
            <p:cNvPr id="1092" name="Google Shape;1092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129173">
              <a:off x="5458994" y="-99937"/>
              <a:ext cx="1590107" cy="16675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3" name="Google Shape;1093;p5"/>
            <p:cNvSpPr/>
            <p:nvPr/>
          </p:nvSpPr>
          <p:spPr>
            <a:xfrm rot="-9925725">
              <a:off x="4838304" y="-703885"/>
              <a:ext cx="2831465" cy="2604649"/>
            </a:xfrm>
            <a:custGeom>
              <a:rect b="b" l="l" r="r" t="t"/>
              <a:pathLst>
                <a:path extrusionOk="0" h="1091" w="1189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4" name="Google Shape;1094;p5"/>
          <p:cNvGrpSpPr/>
          <p:nvPr/>
        </p:nvGrpSpPr>
        <p:grpSpPr>
          <a:xfrm>
            <a:off x="-2572252" y="1415829"/>
            <a:ext cx="5267187" cy="5353036"/>
            <a:chOff x="-2572252" y="1415829"/>
            <a:chExt cx="5267187" cy="5353036"/>
          </a:xfrm>
        </p:grpSpPr>
        <p:sp>
          <p:nvSpPr>
            <p:cNvPr id="1095" name="Google Shape;1095;p5"/>
            <p:cNvSpPr/>
            <p:nvPr/>
          </p:nvSpPr>
          <p:spPr>
            <a:xfrm rot="-7084128">
              <a:off x="-1953241" y="2181988"/>
              <a:ext cx="4029165" cy="3820719"/>
            </a:xfrm>
            <a:custGeom>
              <a:rect b="b" l="l" r="r" t="t"/>
              <a:pathLst>
                <a:path extrusionOk="0" h="2383" w="2514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5"/>
            <p:cNvSpPr/>
            <p:nvPr/>
          </p:nvSpPr>
          <p:spPr>
            <a:xfrm rot="-7084128">
              <a:off x="-1819489" y="2494589"/>
              <a:ext cx="3678359" cy="3314843"/>
            </a:xfrm>
            <a:custGeom>
              <a:rect b="b" l="l" r="r" t="t"/>
              <a:pathLst>
                <a:path extrusionOk="0" h="2067" w="2295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7" name="Google Shape;1097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2"/>
          <p:cNvSpPr txBox="1"/>
          <p:nvPr>
            <p:ph type="title"/>
          </p:nvPr>
        </p:nvSpPr>
        <p:spPr>
          <a:xfrm>
            <a:off x="626900" y="305400"/>
            <a:ext cx="8186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The Project Mission : Agriculture &amp; Farming</a:t>
            </a:r>
            <a:endParaRPr/>
          </a:p>
        </p:txBody>
      </p:sp>
      <p:sp>
        <p:nvSpPr>
          <p:cNvPr id="1103" name="Google Shape;1103;p2"/>
          <p:cNvSpPr txBox="1"/>
          <p:nvPr>
            <p:ph idx="1" type="body"/>
          </p:nvPr>
        </p:nvSpPr>
        <p:spPr>
          <a:xfrm>
            <a:off x="2055125" y="2987375"/>
            <a:ext cx="59508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>
                <a:solidFill>
                  <a:schemeClr val="lt1"/>
                </a:solidFill>
              </a:rPr>
              <a:t>Analyzing historical weather patterns</a:t>
            </a:r>
            <a:r>
              <a:rPr lang="en">
                <a:solidFill>
                  <a:schemeClr val="lt1"/>
                </a:solidFill>
              </a:rPr>
              <a:t> to predict risks and plan crop cycles efficiently.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800"/>
          </a:p>
        </p:txBody>
      </p:sp>
      <p:sp>
        <p:nvSpPr>
          <p:cNvPr id="1104" name="Google Shape;1104;p2"/>
          <p:cNvSpPr/>
          <p:nvPr/>
        </p:nvSpPr>
        <p:spPr>
          <a:xfrm>
            <a:off x="3841461" y="931315"/>
            <a:ext cx="379135" cy="378031"/>
          </a:xfrm>
          <a:custGeom>
            <a:rect b="b" l="l" r="r" t="t"/>
            <a:pathLst>
              <a:path extrusionOk="0" h="144" w="145">
                <a:moveTo>
                  <a:pt x="56" y="14"/>
                </a:moveTo>
                <a:cubicBezTo>
                  <a:pt x="56" y="6"/>
                  <a:pt x="56" y="6"/>
                  <a:pt x="56" y="6"/>
                </a:cubicBezTo>
                <a:cubicBezTo>
                  <a:pt x="56" y="3"/>
                  <a:pt x="58" y="1"/>
                  <a:pt x="61" y="0"/>
                </a:cubicBezTo>
                <a:cubicBezTo>
                  <a:pt x="65" y="0"/>
                  <a:pt x="68" y="2"/>
                  <a:pt x="68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8" y="17"/>
                  <a:pt x="65" y="20"/>
                  <a:pt x="61" y="19"/>
                </a:cubicBezTo>
                <a:cubicBezTo>
                  <a:pt x="58" y="19"/>
                  <a:pt x="56" y="17"/>
                  <a:pt x="56" y="14"/>
                </a:cubicBezTo>
                <a:close/>
                <a:moveTo>
                  <a:pt x="91" y="23"/>
                </a:moveTo>
                <a:cubicBezTo>
                  <a:pt x="95" y="16"/>
                  <a:pt x="95" y="16"/>
                  <a:pt x="95" y="16"/>
                </a:cubicBezTo>
                <a:cubicBezTo>
                  <a:pt x="97" y="13"/>
                  <a:pt x="96" y="10"/>
                  <a:pt x="93" y="8"/>
                </a:cubicBezTo>
                <a:cubicBezTo>
                  <a:pt x="91" y="6"/>
                  <a:pt x="87" y="7"/>
                  <a:pt x="85" y="10"/>
                </a:cubicBezTo>
                <a:cubicBezTo>
                  <a:pt x="81" y="17"/>
                  <a:pt x="81" y="17"/>
                  <a:pt x="81" y="17"/>
                </a:cubicBezTo>
                <a:cubicBezTo>
                  <a:pt x="79" y="20"/>
                  <a:pt x="80" y="23"/>
                  <a:pt x="83" y="25"/>
                </a:cubicBezTo>
                <a:cubicBezTo>
                  <a:pt x="84" y="25"/>
                  <a:pt x="85" y="26"/>
                  <a:pt x="86" y="26"/>
                </a:cubicBezTo>
                <a:cubicBezTo>
                  <a:pt x="88" y="26"/>
                  <a:pt x="90" y="25"/>
                  <a:pt x="91" y="23"/>
                </a:cubicBezTo>
                <a:close/>
                <a:moveTo>
                  <a:pt x="106" y="41"/>
                </a:moveTo>
                <a:cubicBezTo>
                  <a:pt x="113" y="37"/>
                  <a:pt x="113" y="37"/>
                  <a:pt x="113" y="37"/>
                </a:cubicBezTo>
                <a:cubicBezTo>
                  <a:pt x="116" y="35"/>
                  <a:pt x="116" y="32"/>
                  <a:pt x="115" y="29"/>
                </a:cubicBezTo>
                <a:cubicBezTo>
                  <a:pt x="113" y="27"/>
                  <a:pt x="110" y="26"/>
                  <a:pt x="107" y="27"/>
                </a:cubicBezTo>
                <a:cubicBezTo>
                  <a:pt x="100" y="32"/>
                  <a:pt x="100" y="32"/>
                  <a:pt x="100" y="32"/>
                </a:cubicBezTo>
                <a:cubicBezTo>
                  <a:pt x="97" y="34"/>
                  <a:pt x="97" y="37"/>
                  <a:pt x="98" y="40"/>
                </a:cubicBezTo>
                <a:cubicBezTo>
                  <a:pt x="99" y="41"/>
                  <a:pt x="101" y="42"/>
                  <a:pt x="103" y="42"/>
                </a:cubicBezTo>
                <a:cubicBezTo>
                  <a:pt x="104" y="42"/>
                  <a:pt x="105" y="42"/>
                  <a:pt x="106" y="41"/>
                </a:cubicBezTo>
                <a:close/>
                <a:moveTo>
                  <a:pt x="14" y="56"/>
                </a:moveTo>
                <a:cubicBezTo>
                  <a:pt x="6" y="56"/>
                  <a:pt x="6" y="56"/>
                  <a:pt x="6" y="56"/>
                </a:cubicBezTo>
                <a:cubicBezTo>
                  <a:pt x="3" y="56"/>
                  <a:pt x="1" y="58"/>
                  <a:pt x="0" y="61"/>
                </a:cubicBezTo>
                <a:cubicBezTo>
                  <a:pt x="0" y="64"/>
                  <a:pt x="3" y="67"/>
                  <a:pt x="6" y="67"/>
                </a:cubicBezTo>
                <a:cubicBezTo>
                  <a:pt x="14" y="67"/>
                  <a:pt x="14" y="67"/>
                  <a:pt x="14" y="67"/>
                </a:cubicBezTo>
                <a:cubicBezTo>
                  <a:pt x="18" y="67"/>
                  <a:pt x="20" y="64"/>
                  <a:pt x="20" y="61"/>
                </a:cubicBezTo>
                <a:cubicBezTo>
                  <a:pt x="19" y="58"/>
                  <a:pt x="17" y="56"/>
                  <a:pt x="14" y="56"/>
                </a:cubicBezTo>
                <a:close/>
                <a:moveTo>
                  <a:pt x="26" y="41"/>
                </a:moveTo>
                <a:cubicBezTo>
                  <a:pt x="27" y="38"/>
                  <a:pt x="26" y="34"/>
                  <a:pt x="23" y="33"/>
                </a:cubicBezTo>
                <a:cubicBezTo>
                  <a:pt x="16" y="29"/>
                  <a:pt x="16" y="29"/>
                  <a:pt x="16" y="29"/>
                </a:cubicBezTo>
                <a:cubicBezTo>
                  <a:pt x="13" y="27"/>
                  <a:pt x="10" y="28"/>
                  <a:pt x="8" y="31"/>
                </a:cubicBezTo>
                <a:cubicBezTo>
                  <a:pt x="7" y="34"/>
                  <a:pt x="8" y="37"/>
                  <a:pt x="11" y="39"/>
                </a:cubicBezTo>
                <a:cubicBezTo>
                  <a:pt x="18" y="43"/>
                  <a:pt x="18" y="43"/>
                  <a:pt x="18" y="43"/>
                </a:cubicBezTo>
                <a:cubicBezTo>
                  <a:pt x="19" y="43"/>
                  <a:pt x="20" y="43"/>
                  <a:pt x="21" y="43"/>
                </a:cubicBezTo>
                <a:cubicBezTo>
                  <a:pt x="23" y="43"/>
                  <a:pt x="25" y="42"/>
                  <a:pt x="26" y="41"/>
                </a:cubicBezTo>
                <a:close/>
                <a:moveTo>
                  <a:pt x="16" y="94"/>
                </a:moveTo>
                <a:cubicBezTo>
                  <a:pt x="23" y="90"/>
                  <a:pt x="23" y="90"/>
                  <a:pt x="23" y="90"/>
                </a:cubicBezTo>
                <a:cubicBezTo>
                  <a:pt x="26" y="89"/>
                  <a:pt x="27" y="85"/>
                  <a:pt x="25" y="83"/>
                </a:cubicBezTo>
                <a:cubicBezTo>
                  <a:pt x="24" y="80"/>
                  <a:pt x="20" y="79"/>
                  <a:pt x="17" y="80"/>
                </a:cubicBezTo>
                <a:cubicBezTo>
                  <a:pt x="10" y="84"/>
                  <a:pt x="10" y="84"/>
                  <a:pt x="10" y="84"/>
                </a:cubicBezTo>
                <a:cubicBezTo>
                  <a:pt x="8" y="86"/>
                  <a:pt x="7" y="89"/>
                  <a:pt x="8" y="92"/>
                </a:cubicBezTo>
                <a:cubicBezTo>
                  <a:pt x="9" y="94"/>
                  <a:pt x="11" y="95"/>
                  <a:pt x="13" y="95"/>
                </a:cubicBezTo>
                <a:cubicBezTo>
                  <a:pt x="14" y="95"/>
                  <a:pt x="15" y="95"/>
                  <a:pt x="16" y="94"/>
                </a:cubicBezTo>
                <a:close/>
                <a:moveTo>
                  <a:pt x="37" y="112"/>
                </a:moveTo>
                <a:cubicBezTo>
                  <a:pt x="41" y="105"/>
                  <a:pt x="41" y="105"/>
                  <a:pt x="41" y="105"/>
                </a:cubicBezTo>
                <a:cubicBezTo>
                  <a:pt x="43" y="103"/>
                  <a:pt x="42" y="99"/>
                  <a:pt x="39" y="98"/>
                </a:cubicBezTo>
                <a:cubicBezTo>
                  <a:pt x="37" y="96"/>
                  <a:pt x="33" y="97"/>
                  <a:pt x="32" y="99"/>
                </a:cubicBezTo>
                <a:cubicBezTo>
                  <a:pt x="27" y="106"/>
                  <a:pt x="27" y="106"/>
                  <a:pt x="27" y="106"/>
                </a:cubicBezTo>
                <a:cubicBezTo>
                  <a:pt x="26" y="109"/>
                  <a:pt x="26" y="112"/>
                  <a:pt x="29" y="114"/>
                </a:cubicBezTo>
                <a:cubicBezTo>
                  <a:pt x="30" y="115"/>
                  <a:pt x="31" y="115"/>
                  <a:pt x="32" y="115"/>
                </a:cubicBezTo>
                <a:cubicBezTo>
                  <a:pt x="34" y="115"/>
                  <a:pt x="36" y="114"/>
                  <a:pt x="37" y="112"/>
                </a:cubicBezTo>
                <a:close/>
                <a:moveTo>
                  <a:pt x="40" y="26"/>
                </a:moveTo>
                <a:cubicBezTo>
                  <a:pt x="43" y="24"/>
                  <a:pt x="43" y="21"/>
                  <a:pt x="42" y="18"/>
                </a:cubicBezTo>
                <a:cubicBezTo>
                  <a:pt x="38" y="11"/>
                  <a:pt x="38" y="11"/>
                  <a:pt x="38" y="11"/>
                </a:cubicBezTo>
                <a:cubicBezTo>
                  <a:pt x="36" y="9"/>
                  <a:pt x="32" y="8"/>
                  <a:pt x="30" y="9"/>
                </a:cubicBezTo>
                <a:cubicBezTo>
                  <a:pt x="27" y="11"/>
                  <a:pt x="26" y="15"/>
                  <a:pt x="28" y="17"/>
                </a:cubicBezTo>
                <a:cubicBezTo>
                  <a:pt x="32" y="24"/>
                  <a:pt x="32" y="24"/>
                  <a:pt x="32" y="24"/>
                </a:cubicBezTo>
                <a:cubicBezTo>
                  <a:pt x="33" y="26"/>
                  <a:pt x="35" y="27"/>
                  <a:pt x="37" y="27"/>
                </a:cubicBezTo>
                <a:cubicBezTo>
                  <a:pt x="38" y="27"/>
                  <a:pt x="39" y="26"/>
                  <a:pt x="40" y="26"/>
                </a:cubicBezTo>
                <a:close/>
                <a:moveTo>
                  <a:pt x="49" y="88"/>
                </a:moveTo>
                <a:cubicBezTo>
                  <a:pt x="51" y="86"/>
                  <a:pt x="50" y="82"/>
                  <a:pt x="48" y="80"/>
                </a:cubicBezTo>
                <a:cubicBezTo>
                  <a:pt x="42" y="76"/>
                  <a:pt x="38" y="69"/>
                  <a:pt x="38" y="62"/>
                </a:cubicBezTo>
                <a:cubicBezTo>
                  <a:pt x="38" y="49"/>
                  <a:pt x="49" y="38"/>
                  <a:pt x="62" y="38"/>
                </a:cubicBezTo>
                <a:cubicBezTo>
                  <a:pt x="69" y="38"/>
                  <a:pt x="77" y="42"/>
                  <a:pt x="81" y="48"/>
                </a:cubicBezTo>
                <a:cubicBezTo>
                  <a:pt x="83" y="51"/>
                  <a:pt x="86" y="52"/>
                  <a:pt x="89" y="50"/>
                </a:cubicBezTo>
                <a:cubicBezTo>
                  <a:pt x="91" y="48"/>
                  <a:pt x="92" y="45"/>
                  <a:pt x="90" y="42"/>
                </a:cubicBezTo>
                <a:cubicBezTo>
                  <a:pt x="84" y="33"/>
                  <a:pt x="73" y="27"/>
                  <a:pt x="62" y="27"/>
                </a:cubicBezTo>
                <a:cubicBezTo>
                  <a:pt x="43" y="27"/>
                  <a:pt x="27" y="43"/>
                  <a:pt x="27" y="62"/>
                </a:cubicBezTo>
                <a:cubicBezTo>
                  <a:pt x="27" y="73"/>
                  <a:pt x="32" y="83"/>
                  <a:pt x="41" y="89"/>
                </a:cubicBezTo>
                <a:cubicBezTo>
                  <a:pt x="42" y="90"/>
                  <a:pt x="43" y="91"/>
                  <a:pt x="44" y="91"/>
                </a:cubicBezTo>
                <a:cubicBezTo>
                  <a:pt x="46" y="91"/>
                  <a:pt x="48" y="90"/>
                  <a:pt x="49" y="88"/>
                </a:cubicBezTo>
                <a:close/>
                <a:moveTo>
                  <a:pt x="58" y="139"/>
                </a:moveTo>
                <a:cubicBezTo>
                  <a:pt x="58" y="94"/>
                  <a:pt x="95" y="58"/>
                  <a:pt x="139" y="58"/>
                </a:cubicBezTo>
                <a:cubicBezTo>
                  <a:pt x="142" y="58"/>
                  <a:pt x="145" y="55"/>
                  <a:pt x="145" y="52"/>
                </a:cubicBezTo>
                <a:cubicBezTo>
                  <a:pt x="145" y="49"/>
                  <a:pt x="142" y="47"/>
                  <a:pt x="139" y="47"/>
                </a:cubicBezTo>
                <a:cubicBezTo>
                  <a:pt x="127" y="47"/>
                  <a:pt x="115" y="49"/>
                  <a:pt x="103" y="54"/>
                </a:cubicBezTo>
                <a:cubicBezTo>
                  <a:pt x="92" y="58"/>
                  <a:pt x="83" y="65"/>
                  <a:pt x="74" y="74"/>
                </a:cubicBezTo>
                <a:cubicBezTo>
                  <a:pt x="57" y="91"/>
                  <a:pt x="47" y="114"/>
                  <a:pt x="47" y="139"/>
                </a:cubicBezTo>
                <a:cubicBezTo>
                  <a:pt x="47" y="142"/>
                  <a:pt x="50" y="144"/>
                  <a:pt x="53" y="144"/>
                </a:cubicBezTo>
                <a:cubicBezTo>
                  <a:pt x="56" y="144"/>
                  <a:pt x="58" y="142"/>
                  <a:pt x="58" y="139"/>
                </a:cubicBezTo>
                <a:close/>
                <a:moveTo>
                  <a:pt x="81" y="139"/>
                </a:moveTo>
                <a:cubicBezTo>
                  <a:pt x="81" y="106"/>
                  <a:pt x="107" y="80"/>
                  <a:pt x="139" y="80"/>
                </a:cubicBezTo>
                <a:cubicBezTo>
                  <a:pt x="142" y="80"/>
                  <a:pt x="145" y="78"/>
                  <a:pt x="145" y="74"/>
                </a:cubicBezTo>
                <a:cubicBezTo>
                  <a:pt x="145" y="71"/>
                  <a:pt x="142" y="69"/>
                  <a:pt x="139" y="69"/>
                </a:cubicBezTo>
                <a:cubicBezTo>
                  <a:pt x="120" y="69"/>
                  <a:pt x="103" y="76"/>
                  <a:pt x="90" y="89"/>
                </a:cubicBezTo>
                <a:cubicBezTo>
                  <a:pt x="77" y="103"/>
                  <a:pt x="69" y="120"/>
                  <a:pt x="69" y="139"/>
                </a:cubicBezTo>
                <a:cubicBezTo>
                  <a:pt x="69" y="142"/>
                  <a:pt x="72" y="144"/>
                  <a:pt x="75" y="144"/>
                </a:cubicBezTo>
                <a:cubicBezTo>
                  <a:pt x="78" y="144"/>
                  <a:pt x="81" y="142"/>
                  <a:pt x="81" y="139"/>
                </a:cubicBezTo>
                <a:close/>
                <a:moveTo>
                  <a:pt x="103" y="139"/>
                </a:moveTo>
                <a:cubicBezTo>
                  <a:pt x="103" y="119"/>
                  <a:pt x="119" y="102"/>
                  <a:pt x="139" y="102"/>
                </a:cubicBezTo>
                <a:cubicBezTo>
                  <a:pt x="142" y="102"/>
                  <a:pt x="145" y="100"/>
                  <a:pt x="145" y="97"/>
                </a:cubicBezTo>
                <a:cubicBezTo>
                  <a:pt x="145" y="94"/>
                  <a:pt x="142" y="91"/>
                  <a:pt x="139" y="91"/>
                </a:cubicBezTo>
                <a:cubicBezTo>
                  <a:pt x="126" y="91"/>
                  <a:pt x="114" y="96"/>
                  <a:pt x="105" y="105"/>
                </a:cubicBezTo>
                <a:cubicBezTo>
                  <a:pt x="97" y="114"/>
                  <a:pt x="92" y="126"/>
                  <a:pt x="92" y="139"/>
                </a:cubicBezTo>
                <a:cubicBezTo>
                  <a:pt x="92" y="142"/>
                  <a:pt x="94" y="144"/>
                  <a:pt x="97" y="144"/>
                </a:cubicBezTo>
                <a:cubicBezTo>
                  <a:pt x="100" y="144"/>
                  <a:pt x="103" y="142"/>
                  <a:pt x="103" y="1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p2"/>
          <p:cNvSpPr txBox="1"/>
          <p:nvPr/>
        </p:nvSpPr>
        <p:spPr>
          <a:xfrm>
            <a:off x="2055125" y="2244838"/>
            <a:ext cx="58572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Providing real-time alerts</a:t>
            </a:r>
            <a:r>
              <a:rPr lang="en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for weather conditions (frost, heatwaves, heavy rainfall).</a:t>
            </a:r>
            <a:endParaRPr sz="1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06" name="Google Shape;1106;p2"/>
          <p:cNvSpPr/>
          <p:nvPr/>
        </p:nvSpPr>
        <p:spPr>
          <a:xfrm>
            <a:off x="1273575" y="2182799"/>
            <a:ext cx="417625" cy="426600"/>
          </a:xfrm>
          <a:custGeom>
            <a:rect b="b" l="l" r="r" t="t"/>
            <a:pathLst>
              <a:path extrusionOk="0" h="146" w="148">
                <a:moveTo>
                  <a:pt x="140" y="77"/>
                </a:moveTo>
                <a:cubicBezTo>
                  <a:pt x="144" y="77"/>
                  <a:pt x="147" y="80"/>
                  <a:pt x="147" y="84"/>
                </a:cubicBezTo>
                <a:cubicBezTo>
                  <a:pt x="147" y="88"/>
                  <a:pt x="144" y="91"/>
                  <a:pt x="140" y="91"/>
                </a:cubicBezTo>
                <a:cubicBezTo>
                  <a:pt x="136" y="91"/>
                  <a:pt x="133" y="88"/>
                  <a:pt x="133" y="84"/>
                </a:cubicBezTo>
                <a:cubicBezTo>
                  <a:pt x="133" y="80"/>
                  <a:pt x="136" y="77"/>
                  <a:pt x="140" y="77"/>
                </a:cubicBezTo>
                <a:close/>
                <a:moveTo>
                  <a:pt x="114" y="109"/>
                </a:moveTo>
                <a:cubicBezTo>
                  <a:pt x="114" y="113"/>
                  <a:pt x="117" y="116"/>
                  <a:pt x="121" y="116"/>
                </a:cubicBezTo>
                <a:cubicBezTo>
                  <a:pt x="124" y="116"/>
                  <a:pt x="128" y="113"/>
                  <a:pt x="128" y="109"/>
                </a:cubicBezTo>
                <a:cubicBezTo>
                  <a:pt x="128" y="105"/>
                  <a:pt x="124" y="102"/>
                  <a:pt x="121" y="102"/>
                </a:cubicBezTo>
                <a:cubicBezTo>
                  <a:pt x="117" y="102"/>
                  <a:pt x="114" y="105"/>
                  <a:pt x="114" y="109"/>
                </a:cubicBezTo>
                <a:close/>
                <a:moveTo>
                  <a:pt x="70" y="34"/>
                </a:moveTo>
                <a:cubicBezTo>
                  <a:pt x="70" y="38"/>
                  <a:pt x="73" y="41"/>
                  <a:pt x="77" y="41"/>
                </a:cubicBezTo>
                <a:cubicBezTo>
                  <a:pt x="81" y="41"/>
                  <a:pt x="84" y="38"/>
                  <a:pt x="84" y="34"/>
                </a:cubicBezTo>
                <a:cubicBezTo>
                  <a:pt x="84" y="30"/>
                  <a:pt x="81" y="27"/>
                  <a:pt x="77" y="27"/>
                </a:cubicBezTo>
                <a:cubicBezTo>
                  <a:pt x="73" y="27"/>
                  <a:pt x="70" y="30"/>
                  <a:pt x="70" y="34"/>
                </a:cubicBezTo>
                <a:close/>
                <a:moveTo>
                  <a:pt x="147" y="142"/>
                </a:moveTo>
                <a:cubicBezTo>
                  <a:pt x="148" y="139"/>
                  <a:pt x="146" y="135"/>
                  <a:pt x="143" y="134"/>
                </a:cubicBezTo>
                <a:cubicBezTo>
                  <a:pt x="142" y="134"/>
                  <a:pt x="115" y="126"/>
                  <a:pt x="75" y="126"/>
                </a:cubicBezTo>
                <a:cubicBezTo>
                  <a:pt x="35" y="126"/>
                  <a:pt x="8" y="134"/>
                  <a:pt x="6" y="134"/>
                </a:cubicBezTo>
                <a:cubicBezTo>
                  <a:pt x="3" y="135"/>
                  <a:pt x="2" y="138"/>
                  <a:pt x="3" y="141"/>
                </a:cubicBezTo>
                <a:cubicBezTo>
                  <a:pt x="4" y="144"/>
                  <a:pt x="7" y="146"/>
                  <a:pt x="10" y="145"/>
                </a:cubicBezTo>
                <a:cubicBezTo>
                  <a:pt x="10" y="145"/>
                  <a:pt x="37" y="137"/>
                  <a:pt x="75" y="137"/>
                </a:cubicBezTo>
                <a:cubicBezTo>
                  <a:pt x="113" y="137"/>
                  <a:pt x="139" y="145"/>
                  <a:pt x="139" y="145"/>
                </a:cubicBezTo>
                <a:cubicBezTo>
                  <a:pt x="140" y="145"/>
                  <a:pt x="141" y="145"/>
                  <a:pt x="141" y="145"/>
                </a:cubicBezTo>
                <a:cubicBezTo>
                  <a:pt x="144" y="145"/>
                  <a:pt x="146" y="144"/>
                  <a:pt x="147" y="142"/>
                </a:cubicBezTo>
                <a:close/>
                <a:moveTo>
                  <a:pt x="87" y="109"/>
                </a:moveTo>
                <a:cubicBezTo>
                  <a:pt x="90" y="107"/>
                  <a:pt x="92" y="106"/>
                  <a:pt x="95" y="104"/>
                </a:cubicBezTo>
                <a:cubicBezTo>
                  <a:pt x="99" y="101"/>
                  <a:pt x="101" y="96"/>
                  <a:pt x="100" y="91"/>
                </a:cubicBezTo>
                <a:cubicBezTo>
                  <a:pt x="99" y="86"/>
                  <a:pt x="95" y="82"/>
                  <a:pt x="90" y="81"/>
                </a:cubicBezTo>
                <a:cubicBezTo>
                  <a:pt x="77" y="78"/>
                  <a:pt x="66" y="69"/>
                  <a:pt x="60" y="57"/>
                </a:cubicBezTo>
                <a:cubicBezTo>
                  <a:pt x="54" y="45"/>
                  <a:pt x="54" y="31"/>
                  <a:pt x="59" y="19"/>
                </a:cubicBezTo>
                <a:cubicBezTo>
                  <a:pt x="61" y="14"/>
                  <a:pt x="60" y="9"/>
                  <a:pt x="56" y="5"/>
                </a:cubicBezTo>
                <a:cubicBezTo>
                  <a:pt x="53" y="1"/>
                  <a:pt x="48" y="0"/>
                  <a:pt x="43" y="2"/>
                </a:cubicBezTo>
                <a:cubicBezTo>
                  <a:pt x="40" y="3"/>
                  <a:pt x="37" y="4"/>
                  <a:pt x="34" y="5"/>
                </a:cubicBezTo>
                <a:cubicBezTo>
                  <a:pt x="20" y="12"/>
                  <a:pt x="10" y="24"/>
                  <a:pt x="5" y="39"/>
                </a:cubicBezTo>
                <a:cubicBezTo>
                  <a:pt x="0" y="54"/>
                  <a:pt x="2" y="69"/>
                  <a:pt x="9" y="83"/>
                </a:cubicBezTo>
                <a:cubicBezTo>
                  <a:pt x="16" y="97"/>
                  <a:pt x="28" y="107"/>
                  <a:pt x="42" y="112"/>
                </a:cubicBezTo>
                <a:cubicBezTo>
                  <a:pt x="48" y="114"/>
                  <a:pt x="55" y="115"/>
                  <a:pt x="61" y="115"/>
                </a:cubicBezTo>
                <a:cubicBezTo>
                  <a:pt x="70" y="115"/>
                  <a:pt x="79" y="113"/>
                  <a:pt x="87" y="109"/>
                </a:cubicBezTo>
                <a:close/>
                <a:moveTo>
                  <a:pt x="48" y="13"/>
                </a:moveTo>
                <a:cubicBezTo>
                  <a:pt x="48" y="13"/>
                  <a:pt x="49" y="14"/>
                  <a:pt x="48" y="14"/>
                </a:cubicBezTo>
                <a:cubicBezTo>
                  <a:pt x="42" y="30"/>
                  <a:pt x="43" y="47"/>
                  <a:pt x="50" y="62"/>
                </a:cubicBezTo>
                <a:cubicBezTo>
                  <a:pt x="58" y="77"/>
                  <a:pt x="71" y="88"/>
                  <a:pt x="88" y="92"/>
                </a:cubicBezTo>
                <a:cubicBezTo>
                  <a:pt x="88" y="92"/>
                  <a:pt x="89" y="93"/>
                  <a:pt x="89" y="93"/>
                </a:cubicBezTo>
                <a:cubicBezTo>
                  <a:pt x="89" y="94"/>
                  <a:pt x="89" y="94"/>
                  <a:pt x="88" y="95"/>
                </a:cubicBezTo>
                <a:cubicBezTo>
                  <a:pt x="86" y="96"/>
                  <a:pt x="84" y="98"/>
                  <a:pt x="82" y="99"/>
                </a:cubicBezTo>
                <a:cubicBezTo>
                  <a:pt x="59" y="110"/>
                  <a:pt x="30" y="101"/>
                  <a:pt x="19" y="78"/>
                </a:cubicBezTo>
                <a:cubicBezTo>
                  <a:pt x="13" y="67"/>
                  <a:pt x="12" y="54"/>
                  <a:pt x="16" y="42"/>
                </a:cubicBezTo>
                <a:cubicBezTo>
                  <a:pt x="20" y="30"/>
                  <a:pt x="28" y="21"/>
                  <a:pt x="39" y="15"/>
                </a:cubicBezTo>
                <a:cubicBezTo>
                  <a:pt x="42" y="14"/>
                  <a:pt x="44" y="13"/>
                  <a:pt x="46" y="12"/>
                </a:cubicBezTo>
                <a:cubicBezTo>
                  <a:pt x="47" y="12"/>
                  <a:pt x="47" y="12"/>
                  <a:pt x="47" y="12"/>
                </a:cubicBezTo>
                <a:cubicBezTo>
                  <a:pt x="47" y="12"/>
                  <a:pt x="48" y="13"/>
                  <a:pt x="48" y="13"/>
                </a:cubicBezTo>
                <a:close/>
                <a:moveTo>
                  <a:pt x="123" y="68"/>
                </a:moveTo>
                <a:cubicBezTo>
                  <a:pt x="119" y="68"/>
                  <a:pt x="114" y="66"/>
                  <a:pt x="110" y="62"/>
                </a:cubicBezTo>
                <a:cubicBezTo>
                  <a:pt x="101" y="53"/>
                  <a:pt x="101" y="53"/>
                  <a:pt x="101" y="53"/>
                </a:cubicBezTo>
                <a:cubicBezTo>
                  <a:pt x="99" y="51"/>
                  <a:pt x="99" y="47"/>
                  <a:pt x="101" y="45"/>
                </a:cubicBezTo>
                <a:cubicBezTo>
                  <a:pt x="104" y="43"/>
                  <a:pt x="107" y="43"/>
                  <a:pt x="109" y="45"/>
                </a:cubicBezTo>
                <a:cubicBezTo>
                  <a:pt x="118" y="54"/>
                  <a:pt x="118" y="54"/>
                  <a:pt x="118" y="54"/>
                </a:cubicBezTo>
                <a:cubicBezTo>
                  <a:pt x="121" y="57"/>
                  <a:pt x="126" y="57"/>
                  <a:pt x="128" y="54"/>
                </a:cubicBezTo>
                <a:cubicBezTo>
                  <a:pt x="137" y="45"/>
                  <a:pt x="137" y="45"/>
                  <a:pt x="137" y="45"/>
                </a:cubicBezTo>
                <a:cubicBezTo>
                  <a:pt x="139" y="43"/>
                  <a:pt x="143" y="43"/>
                  <a:pt x="145" y="45"/>
                </a:cubicBezTo>
                <a:cubicBezTo>
                  <a:pt x="147" y="47"/>
                  <a:pt x="147" y="51"/>
                  <a:pt x="145" y="53"/>
                </a:cubicBezTo>
                <a:cubicBezTo>
                  <a:pt x="136" y="62"/>
                  <a:pt x="136" y="62"/>
                  <a:pt x="136" y="62"/>
                </a:cubicBezTo>
                <a:cubicBezTo>
                  <a:pt x="133" y="66"/>
                  <a:pt x="128" y="68"/>
                  <a:pt x="123" y="68"/>
                </a:cubicBezTo>
                <a:close/>
                <a:moveTo>
                  <a:pt x="129" y="41"/>
                </a:moveTo>
                <a:cubicBezTo>
                  <a:pt x="129" y="7"/>
                  <a:pt x="129" y="7"/>
                  <a:pt x="129" y="7"/>
                </a:cubicBezTo>
                <a:cubicBezTo>
                  <a:pt x="129" y="4"/>
                  <a:pt x="127" y="1"/>
                  <a:pt x="124" y="1"/>
                </a:cubicBezTo>
                <a:cubicBezTo>
                  <a:pt x="120" y="1"/>
                  <a:pt x="118" y="3"/>
                  <a:pt x="118" y="7"/>
                </a:cubicBezTo>
                <a:cubicBezTo>
                  <a:pt x="118" y="41"/>
                  <a:pt x="118" y="41"/>
                  <a:pt x="118" y="41"/>
                </a:cubicBezTo>
                <a:cubicBezTo>
                  <a:pt x="118" y="44"/>
                  <a:pt x="120" y="46"/>
                  <a:pt x="123" y="47"/>
                </a:cubicBezTo>
                <a:cubicBezTo>
                  <a:pt x="126" y="47"/>
                  <a:pt x="129" y="44"/>
                  <a:pt x="129" y="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7" name="Google Shape;1107;p2"/>
          <p:cNvSpPr/>
          <p:nvPr/>
        </p:nvSpPr>
        <p:spPr>
          <a:xfrm>
            <a:off x="1273577" y="2917551"/>
            <a:ext cx="417625" cy="426600"/>
          </a:xfrm>
          <a:custGeom>
            <a:rect b="b" l="l" r="r" t="t"/>
            <a:pathLst>
              <a:path extrusionOk="0" h="146" w="145">
                <a:moveTo>
                  <a:pt x="123" y="130"/>
                </a:moveTo>
                <a:cubicBezTo>
                  <a:pt x="119" y="130"/>
                  <a:pt x="117" y="128"/>
                  <a:pt x="117" y="125"/>
                </a:cubicBezTo>
                <a:cubicBezTo>
                  <a:pt x="117" y="121"/>
                  <a:pt x="119" y="119"/>
                  <a:pt x="123" y="119"/>
                </a:cubicBezTo>
                <a:cubicBezTo>
                  <a:pt x="129" y="119"/>
                  <a:pt x="134" y="114"/>
                  <a:pt x="134" y="108"/>
                </a:cubicBezTo>
                <a:cubicBezTo>
                  <a:pt x="134" y="103"/>
                  <a:pt x="131" y="100"/>
                  <a:pt x="128" y="98"/>
                </a:cubicBezTo>
                <a:cubicBezTo>
                  <a:pt x="125" y="96"/>
                  <a:pt x="124" y="93"/>
                  <a:pt x="125" y="91"/>
                </a:cubicBezTo>
                <a:cubicBezTo>
                  <a:pt x="126" y="89"/>
                  <a:pt x="126" y="87"/>
                  <a:pt x="126" y="85"/>
                </a:cubicBezTo>
                <a:cubicBezTo>
                  <a:pt x="126" y="77"/>
                  <a:pt x="119" y="71"/>
                  <a:pt x="111" y="71"/>
                </a:cubicBezTo>
                <a:cubicBezTo>
                  <a:pt x="111" y="71"/>
                  <a:pt x="111" y="71"/>
                  <a:pt x="110" y="71"/>
                </a:cubicBezTo>
                <a:cubicBezTo>
                  <a:pt x="110" y="71"/>
                  <a:pt x="110" y="71"/>
                  <a:pt x="109" y="71"/>
                </a:cubicBezTo>
                <a:cubicBezTo>
                  <a:pt x="106" y="71"/>
                  <a:pt x="104" y="69"/>
                  <a:pt x="103" y="66"/>
                </a:cubicBezTo>
                <a:cubicBezTo>
                  <a:pt x="102" y="57"/>
                  <a:pt x="93" y="50"/>
                  <a:pt x="84" y="50"/>
                </a:cubicBezTo>
                <a:cubicBezTo>
                  <a:pt x="73" y="50"/>
                  <a:pt x="65" y="58"/>
                  <a:pt x="64" y="68"/>
                </a:cubicBezTo>
                <a:cubicBezTo>
                  <a:pt x="64" y="70"/>
                  <a:pt x="64" y="71"/>
                  <a:pt x="63" y="72"/>
                </a:cubicBezTo>
                <a:cubicBezTo>
                  <a:pt x="61" y="73"/>
                  <a:pt x="60" y="74"/>
                  <a:pt x="59" y="74"/>
                </a:cubicBezTo>
                <a:cubicBezTo>
                  <a:pt x="58" y="74"/>
                  <a:pt x="58" y="74"/>
                  <a:pt x="58" y="74"/>
                </a:cubicBezTo>
                <a:cubicBezTo>
                  <a:pt x="45" y="74"/>
                  <a:pt x="35" y="84"/>
                  <a:pt x="35" y="96"/>
                </a:cubicBezTo>
                <a:cubicBezTo>
                  <a:pt x="35" y="109"/>
                  <a:pt x="45" y="119"/>
                  <a:pt x="57" y="119"/>
                </a:cubicBezTo>
                <a:cubicBezTo>
                  <a:pt x="60" y="119"/>
                  <a:pt x="63" y="121"/>
                  <a:pt x="63" y="125"/>
                </a:cubicBezTo>
                <a:cubicBezTo>
                  <a:pt x="63" y="128"/>
                  <a:pt x="60" y="130"/>
                  <a:pt x="57" y="130"/>
                </a:cubicBezTo>
                <a:cubicBezTo>
                  <a:pt x="48" y="130"/>
                  <a:pt x="40" y="127"/>
                  <a:pt x="34" y="120"/>
                </a:cubicBezTo>
                <a:cubicBezTo>
                  <a:pt x="27" y="114"/>
                  <a:pt x="24" y="105"/>
                  <a:pt x="24" y="96"/>
                </a:cubicBezTo>
                <a:cubicBezTo>
                  <a:pt x="24" y="79"/>
                  <a:pt x="37" y="65"/>
                  <a:pt x="54" y="63"/>
                </a:cubicBezTo>
                <a:cubicBezTo>
                  <a:pt x="57" y="49"/>
                  <a:pt x="69" y="38"/>
                  <a:pt x="84" y="38"/>
                </a:cubicBezTo>
                <a:cubicBezTo>
                  <a:pt x="91" y="38"/>
                  <a:pt x="98" y="41"/>
                  <a:pt x="104" y="46"/>
                </a:cubicBezTo>
                <a:cubicBezTo>
                  <a:pt x="108" y="50"/>
                  <a:pt x="111" y="54"/>
                  <a:pt x="113" y="59"/>
                </a:cubicBezTo>
                <a:cubicBezTo>
                  <a:pt x="126" y="60"/>
                  <a:pt x="137" y="72"/>
                  <a:pt x="137" y="85"/>
                </a:cubicBezTo>
                <a:cubicBezTo>
                  <a:pt x="137" y="87"/>
                  <a:pt x="137" y="89"/>
                  <a:pt x="137" y="90"/>
                </a:cubicBezTo>
                <a:cubicBezTo>
                  <a:pt x="142" y="95"/>
                  <a:pt x="145" y="101"/>
                  <a:pt x="145" y="108"/>
                </a:cubicBezTo>
                <a:cubicBezTo>
                  <a:pt x="145" y="114"/>
                  <a:pt x="143" y="119"/>
                  <a:pt x="138" y="124"/>
                </a:cubicBezTo>
                <a:cubicBezTo>
                  <a:pt x="134" y="128"/>
                  <a:pt x="129" y="130"/>
                  <a:pt x="123" y="130"/>
                </a:cubicBezTo>
                <a:close/>
                <a:moveTo>
                  <a:pt x="15" y="88"/>
                </a:moveTo>
                <a:cubicBezTo>
                  <a:pt x="17" y="87"/>
                  <a:pt x="18" y="83"/>
                  <a:pt x="17" y="81"/>
                </a:cubicBezTo>
                <a:cubicBezTo>
                  <a:pt x="13" y="73"/>
                  <a:pt x="12" y="66"/>
                  <a:pt x="12" y="58"/>
                </a:cubicBezTo>
                <a:cubicBezTo>
                  <a:pt x="12" y="35"/>
                  <a:pt x="22" y="20"/>
                  <a:pt x="42" y="12"/>
                </a:cubicBezTo>
                <a:cubicBezTo>
                  <a:pt x="42" y="12"/>
                  <a:pt x="42" y="12"/>
                  <a:pt x="43" y="13"/>
                </a:cubicBezTo>
                <a:cubicBezTo>
                  <a:pt x="43" y="13"/>
                  <a:pt x="43" y="14"/>
                  <a:pt x="43" y="14"/>
                </a:cubicBezTo>
                <a:cubicBezTo>
                  <a:pt x="37" y="23"/>
                  <a:pt x="34" y="33"/>
                  <a:pt x="34" y="43"/>
                </a:cubicBezTo>
                <a:cubicBezTo>
                  <a:pt x="34" y="48"/>
                  <a:pt x="35" y="53"/>
                  <a:pt x="36" y="53"/>
                </a:cubicBezTo>
                <a:cubicBezTo>
                  <a:pt x="37" y="56"/>
                  <a:pt x="40" y="58"/>
                  <a:pt x="43" y="57"/>
                </a:cubicBezTo>
                <a:cubicBezTo>
                  <a:pt x="46" y="56"/>
                  <a:pt x="47" y="53"/>
                  <a:pt x="46" y="50"/>
                </a:cubicBezTo>
                <a:cubicBezTo>
                  <a:pt x="46" y="50"/>
                  <a:pt x="46" y="47"/>
                  <a:pt x="46" y="43"/>
                </a:cubicBezTo>
                <a:cubicBezTo>
                  <a:pt x="46" y="35"/>
                  <a:pt x="48" y="27"/>
                  <a:pt x="52" y="21"/>
                </a:cubicBezTo>
                <a:cubicBezTo>
                  <a:pt x="55" y="16"/>
                  <a:pt x="55" y="10"/>
                  <a:pt x="52" y="6"/>
                </a:cubicBezTo>
                <a:cubicBezTo>
                  <a:pt x="48" y="1"/>
                  <a:pt x="43" y="0"/>
                  <a:pt x="38" y="2"/>
                </a:cubicBezTo>
                <a:cubicBezTo>
                  <a:pt x="27" y="6"/>
                  <a:pt x="18" y="12"/>
                  <a:pt x="12" y="20"/>
                </a:cubicBezTo>
                <a:cubicBezTo>
                  <a:pt x="4" y="30"/>
                  <a:pt x="0" y="42"/>
                  <a:pt x="0" y="58"/>
                </a:cubicBezTo>
                <a:cubicBezTo>
                  <a:pt x="0" y="67"/>
                  <a:pt x="3" y="77"/>
                  <a:pt x="7" y="86"/>
                </a:cubicBezTo>
                <a:cubicBezTo>
                  <a:pt x="8" y="88"/>
                  <a:pt x="10" y="89"/>
                  <a:pt x="12" y="89"/>
                </a:cubicBezTo>
                <a:cubicBezTo>
                  <a:pt x="13" y="89"/>
                  <a:pt x="14" y="89"/>
                  <a:pt x="15" y="88"/>
                </a:cubicBezTo>
                <a:close/>
                <a:moveTo>
                  <a:pt x="88" y="144"/>
                </a:moveTo>
                <a:cubicBezTo>
                  <a:pt x="104" y="129"/>
                  <a:pt x="104" y="129"/>
                  <a:pt x="104" y="129"/>
                </a:cubicBezTo>
                <a:cubicBezTo>
                  <a:pt x="107" y="125"/>
                  <a:pt x="108" y="121"/>
                  <a:pt x="106" y="116"/>
                </a:cubicBezTo>
                <a:cubicBezTo>
                  <a:pt x="104" y="113"/>
                  <a:pt x="100" y="111"/>
                  <a:pt x="96" y="111"/>
                </a:cubicBezTo>
                <a:cubicBezTo>
                  <a:pt x="84" y="111"/>
                  <a:pt x="84" y="111"/>
                  <a:pt x="84" y="111"/>
                </a:cubicBezTo>
                <a:cubicBezTo>
                  <a:pt x="98" y="96"/>
                  <a:pt x="98" y="96"/>
                  <a:pt x="98" y="96"/>
                </a:cubicBezTo>
                <a:cubicBezTo>
                  <a:pt x="101" y="94"/>
                  <a:pt x="101" y="91"/>
                  <a:pt x="99" y="88"/>
                </a:cubicBezTo>
                <a:cubicBezTo>
                  <a:pt x="97" y="86"/>
                  <a:pt x="93" y="86"/>
                  <a:pt x="91" y="88"/>
                </a:cubicBezTo>
                <a:cubicBezTo>
                  <a:pt x="74" y="104"/>
                  <a:pt x="74" y="104"/>
                  <a:pt x="74" y="104"/>
                </a:cubicBezTo>
                <a:cubicBezTo>
                  <a:pt x="71" y="107"/>
                  <a:pt x="70" y="111"/>
                  <a:pt x="72" y="115"/>
                </a:cubicBezTo>
                <a:cubicBezTo>
                  <a:pt x="74" y="119"/>
                  <a:pt x="77" y="122"/>
                  <a:pt x="82" y="122"/>
                </a:cubicBezTo>
                <a:cubicBezTo>
                  <a:pt x="94" y="122"/>
                  <a:pt x="94" y="122"/>
                  <a:pt x="94" y="122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78" y="138"/>
                  <a:pt x="78" y="142"/>
                  <a:pt x="80" y="144"/>
                </a:cubicBezTo>
                <a:cubicBezTo>
                  <a:pt x="81" y="145"/>
                  <a:pt x="82" y="146"/>
                  <a:pt x="84" y="146"/>
                </a:cubicBezTo>
                <a:cubicBezTo>
                  <a:pt x="85" y="146"/>
                  <a:pt x="87" y="145"/>
                  <a:pt x="88" y="1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8" name="Google Shape;1108;p2"/>
          <p:cNvSpPr txBox="1"/>
          <p:nvPr/>
        </p:nvSpPr>
        <p:spPr>
          <a:xfrm>
            <a:off x="415850" y="1505575"/>
            <a:ext cx="86082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Helping farmers make data-driven decisions</a:t>
            </a:r>
            <a:r>
              <a:rPr lang="en" sz="1200">
                <a:solidFill>
                  <a:schemeClr val="dk1"/>
                </a:solidFill>
              </a:rPr>
              <a:t>—when to irrigate, when to harvest, and when to take preventive measures.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09" name="Google Shape;1109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32b2e17fc99_1_71"/>
          <p:cNvSpPr txBox="1"/>
          <p:nvPr>
            <p:ph type="title"/>
          </p:nvPr>
        </p:nvSpPr>
        <p:spPr>
          <a:xfrm>
            <a:off x="4441225" y="2732125"/>
            <a:ext cx="4527600" cy="10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200"/>
              <a:t>The Technologies implemented </a:t>
            </a:r>
            <a:endParaRPr/>
          </a:p>
        </p:txBody>
      </p:sp>
      <p:sp>
        <p:nvSpPr>
          <p:cNvPr id="1115" name="Google Shape;1115;g32b2e17fc99_1_71"/>
          <p:cNvSpPr txBox="1"/>
          <p:nvPr>
            <p:ph idx="2" type="title"/>
          </p:nvPr>
        </p:nvSpPr>
        <p:spPr>
          <a:xfrm>
            <a:off x="4441225" y="2141638"/>
            <a:ext cx="12357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1116" name="Google Shape;1116;g32b2e17fc99_1_71"/>
          <p:cNvPicPr preferRelativeResize="0"/>
          <p:nvPr/>
        </p:nvPicPr>
        <p:blipFill rotWithShape="1">
          <a:blip r:embed="rId3">
            <a:alphaModFix/>
          </a:blip>
          <a:srcRect b="0" l="0" r="1312" t="0"/>
          <a:stretch/>
        </p:blipFill>
        <p:spPr>
          <a:xfrm rot="-10560462">
            <a:off x="-85735" y="5195783"/>
            <a:ext cx="644575" cy="618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g32b2e17fc99_1_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3373675">
            <a:off x="7625483" y="803563"/>
            <a:ext cx="545374" cy="6516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8" name="Google Shape;1118;g32b2e17fc99_1_71"/>
          <p:cNvGrpSpPr/>
          <p:nvPr/>
        </p:nvGrpSpPr>
        <p:grpSpPr>
          <a:xfrm>
            <a:off x="4556197" y="-1018173"/>
            <a:ext cx="3395680" cy="3233223"/>
            <a:chOff x="4556197" y="-1018173"/>
            <a:chExt cx="3395680" cy="3233223"/>
          </a:xfrm>
        </p:grpSpPr>
        <p:pic>
          <p:nvPicPr>
            <p:cNvPr id="1119" name="Google Shape;1119;g32b2e17fc99_1_7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129173">
              <a:off x="5458995" y="-99937"/>
              <a:ext cx="1590107" cy="16675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0" name="Google Shape;1120;g32b2e17fc99_1_71"/>
            <p:cNvSpPr/>
            <p:nvPr/>
          </p:nvSpPr>
          <p:spPr>
            <a:xfrm rot="-9925725">
              <a:off x="4838304" y="-703886"/>
              <a:ext cx="2831465" cy="2604650"/>
            </a:xfrm>
            <a:custGeom>
              <a:rect b="b" l="l" r="r" t="t"/>
              <a:pathLst>
                <a:path extrusionOk="0" h="1091" w="1189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1" name="Google Shape;1121;g32b2e17fc99_1_71"/>
          <p:cNvGrpSpPr/>
          <p:nvPr/>
        </p:nvGrpSpPr>
        <p:grpSpPr>
          <a:xfrm>
            <a:off x="-2572255" y="1415827"/>
            <a:ext cx="5267189" cy="5353038"/>
            <a:chOff x="-2572255" y="1415827"/>
            <a:chExt cx="5267189" cy="5353038"/>
          </a:xfrm>
        </p:grpSpPr>
        <p:sp>
          <p:nvSpPr>
            <p:cNvPr id="1122" name="Google Shape;1122;g32b2e17fc99_1_71"/>
            <p:cNvSpPr/>
            <p:nvPr/>
          </p:nvSpPr>
          <p:spPr>
            <a:xfrm rot="-7084130">
              <a:off x="-1953243" y="2181987"/>
              <a:ext cx="4029166" cy="3820719"/>
            </a:xfrm>
            <a:custGeom>
              <a:rect b="b" l="l" r="r" t="t"/>
              <a:pathLst>
                <a:path extrusionOk="0" h="2383" w="2514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g32b2e17fc99_1_71"/>
            <p:cNvSpPr/>
            <p:nvPr/>
          </p:nvSpPr>
          <p:spPr>
            <a:xfrm rot="-7084130">
              <a:off x="-1819491" y="2494591"/>
              <a:ext cx="3678359" cy="3314841"/>
            </a:xfrm>
            <a:custGeom>
              <a:rect b="b" l="l" r="r" t="t"/>
              <a:pathLst>
                <a:path extrusionOk="0" h="2067" w="2295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4" name="Google Shape;1124;g32b2e17fc99_1_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32b2e17fc99_2_154"/>
          <p:cNvSpPr txBox="1"/>
          <p:nvPr>
            <p:ph type="title"/>
          </p:nvPr>
        </p:nvSpPr>
        <p:spPr>
          <a:xfrm>
            <a:off x="720000" y="243300"/>
            <a:ext cx="77040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technologies implemented: In a nutshell</a:t>
            </a:r>
            <a:endParaRPr/>
          </a:p>
        </p:txBody>
      </p:sp>
      <p:sp>
        <p:nvSpPr>
          <p:cNvPr id="1130" name="Google Shape;1130;g32b2e17fc99_2_154"/>
          <p:cNvSpPr txBox="1"/>
          <p:nvPr/>
        </p:nvSpPr>
        <p:spPr>
          <a:xfrm>
            <a:off x="1704350" y="945675"/>
            <a:ext cx="5407200" cy="4809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DESIGN and Implement the Database Model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31" name="Google Shape;1131;g32b2e17fc99_2_154"/>
          <p:cNvSpPr txBox="1"/>
          <p:nvPr/>
        </p:nvSpPr>
        <p:spPr>
          <a:xfrm>
            <a:off x="1704350" y="1430588"/>
            <a:ext cx="5407200" cy="4809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EXTRACT data from APIs . Ensure efficient data retrieval using optimized calls.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32" name="Google Shape;1132;g32b2e17fc99_2_154"/>
          <p:cNvSpPr txBox="1"/>
          <p:nvPr/>
        </p:nvSpPr>
        <p:spPr>
          <a:xfrm>
            <a:off x="1704350" y="1911488"/>
            <a:ext cx="5407200" cy="4809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INITIAL FULL LOAD of Staging,  Dimension,  Fact Tables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33" name="Google Shape;1133;g32b2e17fc99_2_154"/>
          <p:cNvSpPr txBox="1"/>
          <p:nvPr/>
        </p:nvSpPr>
        <p:spPr>
          <a:xfrm>
            <a:off x="1704350" y="2392388"/>
            <a:ext cx="5407200" cy="4809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Implement Incremental Data Loading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34" name="Google Shape;1134;g32b2e17fc99_2_154"/>
          <p:cNvSpPr txBox="1"/>
          <p:nvPr/>
        </p:nvSpPr>
        <p:spPr>
          <a:xfrm>
            <a:off x="1704350" y="2859438"/>
            <a:ext cx="5407200" cy="4809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Identify Weather Patterns and activate Alerting Mechanisms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35" name="Google Shape;1135;g32b2e17fc99_2_154"/>
          <p:cNvSpPr txBox="1"/>
          <p:nvPr/>
        </p:nvSpPr>
        <p:spPr>
          <a:xfrm>
            <a:off x="1704350" y="3340338"/>
            <a:ext cx="5407200" cy="4809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Orchestrate the Workflow  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36" name="Google Shape;1136;g32b2e17fc99_2_1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32b2e17fc99_1_16"/>
          <p:cNvSpPr txBox="1"/>
          <p:nvPr>
            <p:ph type="title"/>
          </p:nvPr>
        </p:nvSpPr>
        <p:spPr>
          <a:xfrm>
            <a:off x="385200" y="380150"/>
            <a:ext cx="87588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The technologies behind the project: Collaboration</a:t>
            </a:r>
            <a:endParaRPr sz="2100"/>
          </a:p>
        </p:txBody>
      </p:sp>
      <p:grpSp>
        <p:nvGrpSpPr>
          <p:cNvPr id="1142" name="Google Shape;1142;g32b2e17fc99_1_16"/>
          <p:cNvGrpSpPr/>
          <p:nvPr/>
        </p:nvGrpSpPr>
        <p:grpSpPr>
          <a:xfrm>
            <a:off x="121000" y="1577975"/>
            <a:ext cx="4687350" cy="1671200"/>
            <a:chOff x="121000" y="1577975"/>
            <a:chExt cx="4687350" cy="1671200"/>
          </a:xfrm>
        </p:grpSpPr>
        <p:sp>
          <p:nvSpPr>
            <p:cNvPr id="1143" name="Google Shape;1143;g32b2e17fc99_1_16"/>
            <p:cNvSpPr txBox="1"/>
            <p:nvPr/>
          </p:nvSpPr>
          <p:spPr>
            <a:xfrm>
              <a:off x="3376150" y="2182713"/>
              <a:ext cx="1432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Kanban Board</a:t>
              </a:r>
              <a:endParaRPr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1144" name="Google Shape;1144;g32b2e17fc99_1_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1000" y="1577975"/>
              <a:ext cx="3082924" cy="1671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45" name="Google Shape;1145;g32b2e17fc99_1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575" y="1016612"/>
            <a:ext cx="2677775" cy="626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6" name="Google Shape;1146;g32b2e17fc99_1_16"/>
          <p:cNvGrpSpPr/>
          <p:nvPr/>
        </p:nvGrpSpPr>
        <p:grpSpPr>
          <a:xfrm>
            <a:off x="206775" y="3298625"/>
            <a:ext cx="5730300" cy="1671199"/>
            <a:chOff x="121000" y="3461525"/>
            <a:chExt cx="5730300" cy="1671199"/>
          </a:xfrm>
        </p:grpSpPr>
        <p:sp>
          <p:nvSpPr>
            <p:cNvPr id="1147" name="Google Shape;1147;g32b2e17fc99_1_16"/>
            <p:cNvSpPr txBox="1"/>
            <p:nvPr/>
          </p:nvSpPr>
          <p:spPr>
            <a:xfrm>
              <a:off x="4435600" y="4066275"/>
              <a:ext cx="1415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Gantt Chart </a:t>
              </a:r>
              <a:endParaRPr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1148" name="Google Shape;1148;g32b2e17fc99_1_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1000" y="3461525"/>
              <a:ext cx="4129400" cy="16711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49" name="Google Shape;1149;g32b2e17fc99_1_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50" name="Google Shape;1150;g32b2e17fc99_1_16"/>
          <p:cNvGrpSpPr/>
          <p:nvPr/>
        </p:nvGrpSpPr>
        <p:grpSpPr>
          <a:xfrm>
            <a:off x="6197350" y="1446475"/>
            <a:ext cx="2359425" cy="2250549"/>
            <a:chOff x="6000725" y="1446475"/>
            <a:chExt cx="2359425" cy="2250549"/>
          </a:xfrm>
        </p:grpSpPr>
        <p:pic>
          <p:nvPicPr>
            <p:cNvPr id="1151" name="Google Shape;1151;g32b2e17fc99_1_16"/>
            <p:cNvPicPr preferRelativeResize="0"/>
            <p:nvPr/>
          </p:nvPicPr>
          <p:blipFill rotWithShape="1">
            <a:blip r:embed="rId6">
              <a:alphaModFix/>
            </a:blip>
            <a:srcRect b="-49970" l="0" r="-46821" t="0"/>
            <a:stretch/>
          </p:blipFill>
          <p:spPr>
            <a:xfrm>
              <a:off x="6000725" y="1446475"/>
              <a:ext cx="2359425" cy="22505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2" name="Google Shape;1152;g32b2e17fc99_1_16"/>
            <p:cNvSpPr txBox="1"/>
            <p:nvPr/>
          </p:nvSpPr>
          <p:spPr>
            <a:xfrm>
              <a:off x="6150175" y="3027900"/>
              <a:ext cx="1329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Code Versioning </a:t>
              </a:r>
              <a:endPara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2b2e17fc99_2_116"/>
          <p:cNvSpPr/>
          <p:nvPr/>
        </p:nvSpPr>
        <p:spPr>
          <a:xfrm>
            <a:off x="6432263" y="1134425"/>
            <a:ext cx="1780200" cy="3661800"/>
          </a:xfrm>
          <a:prstGeom prst="roundRect">
            <a:avLst>
              <a:gd fmla="val 16667" name="adj"/>
            </a:avLst>
          </a:prstGeom>
          <a:solidFill>
            <a:srgbClr val="213B5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58" name="Google Shape;1158;g32b2e17fc99_2_116"/>
          <p:cNvSpPr/>
          <p:nvPr/>
        </p:nvSpPr>
        <p:spPr>
          <a:xfrm>
            <a:off x="510788" y="1173750"/>
            <a:ext cx="1780200" cy="3661800"/>
          </a:xfrm>
          <a:prstGeom prst="roundRect">
            <a:avLst>
              <a:gd fmla="val 16667" name="adj"/>
            </a:avLst>
          </a:prstGeom>
          <a:solidFill>
            <a:srgbClr val="213B5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59" name="Google Shape;1159;g32b2e17fc99_2_116"/>
          <p:cNvSpPr/>
          <p:nvPr/>
        </p:nvSpPr>
        <p:spPr>
          <a:xfrm>
            <a:off x="2792750" y="2498050"/>
            <a:ext cx="3072300" cy="2203200"/>
          </a:xfrm>
          <a:prstGeom prst="ellipse">
            <a:avLst/>
          </a:prstGeom>
          <a:solidFill>
            <a:srgbClr val="213B5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60" name="Google Shape;1160;g32b2e17fc99_2_116"/>
          <p:cNvSpPr txBox="1"/>
          <p:nvPr>
            <p:ph type="title"/>
          </p:nvPr>
        </p:nvSpPr>
        <p:spPr>
          <a:xfrm>
            <a:off x="373250" y="232750"/>
            <a:ext cx="77040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Technologies behind the project</a:t>
            </a:r>
            <a:endParaRPr/>
          </a:p>
        </p:txBody>
      </p:sp>
      <p:pic>
        <p:nvPicPr>
          <p:cNvPr id="1161" name="Google Shape;1161;g32b2e17fc99_2_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2752" y="914588"/>
            <a:ext cx="1912604" cy="57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g32b2e17fc99_2_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0662" y="1596424"/>
            <a:ext cx="1361966" cy="76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g32b2e17fc99_2_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3987" y="2707025"/>
            <a:ext cx="992374" cy="99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4" name="Google Shape;1164;g32b2e17fc99_2_1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5025" y="2835763"/>
            <a:ext cx="861550" cy="98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5" name="Google Shape;1165;g32b2e17fc99_2_1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39562" y="3825349"/>
            <a:ext cx="2925476" cy="76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g32b2e17fc99_2_1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52612" y="3168887"/>
            <a:ext cx="861550" cy="86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g32b2e17fc99_2_1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32650" y="3660728"/>
            <a:ext cx="800774" cy="800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g32b2e17fc99_2_1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32650" y="1414278"/>
            <a:ext cx="800775" cy="79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g32b2e17fc99_2_1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00162" y="1446912"/>
            <a:ext cx="1780163" cy="118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g32b2e17fc99_2_1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80550" y="3984875"/>
            <a:ext cx="1405643" cy="5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g32b2e17fc99_2_11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738100" y="914600"/>
            <a:ext cx="499674" cy="499674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g32b2e17fc99_2_1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73" name="Google Shape;1173;g32b2e17fc99_2_11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09113" y="2633391"/>
            <a:ext cx="783550" cy="301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g32b2e17fc99_2_1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2263" y="2396800"/>
            <a:ext cx="861550" cy="98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limatology Data Analysis Tool Pitch Deck by Slidesgo">
  <a:themeElements>
    <a:clrScheme name="Simple Light">
      <a:dk1>
        <a:srgbClr val="E9E9E9"/>
      </a:dk1>
      <a:lt1>
        <a:srgbClr val="BEBEBE"/>
      </a:lt1>
      <a:dk2>
        <a:srgbClr val="072037"/>
      </a:dk2>
      <a:lt2>
        <a:srgbClr val="11293E"/>
      </a:lt2>
      <a:accent1>
        <a:srgbClr val="3C78D8"/>
      </a:accent1>
      <a:accent2>
        <a:srgbClr val="83B1FA"/>
      </a:accent2>
      <a:accent3>
        <a:srgbClr val="93C47D"/>
      </a:accent3>
      <a:accent4>
        <a:srgbClr val="E4A610"/>
      </a:accent4>
      <a:accent5>
        <a:srgbClr val="FFFFFF"/>
      </a:accent5>
      <a:accent6>
        <a:srgbClr val="FFFFFF"/>
      </a:accent6>
      <a:hlink>
        <a:srgbClr val="E9E9E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Katerina Psallida</dc:creator>
</cp:coreProperties>
</file>